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Lst>
  <p:sldSz cx="9144000" cy="6858000"/>
  <p:notesSz cx="6858000" cy="9144000"/>
  <p:defaultTextStyle>
    <a:lvl1pPr>
      <a:defRPr>
        <a:latin typeface="Book Antiqua"/>
        <a:ea typeface="Book Antiqua"/>
        <a:cs typeface="Book Antiqua"/>
        <a:sym typeface="Book Antiqua"/>
      </a:defRPr>
    </a:lvl1pPr>
    <a:lvl2pPr indent="457200">
      <a:defRPr>
        <a:latin typeface="Book Antiqua"/>
        <a:ea typeface="Book Antiqua"/>
        <a:cs typeface="Book Antiqua"/>
        <a:sym typeface="Book Antiqua"/>
      </a:defRPr>
    </a:lvl2pPr>
    <a:lvl3pPr indent="914400">
      <a:defRPr>
        <a:latin typeface="Book Antiqua"/>
        <a:ea typeface="Book Antiqua"/>
        <a:cs typeface="Book Antiqua"/>
        <a:sym typeface="Book Antiqua"/>
      </a:defRPr>
    </a:lvl3pPr>
    <a:lvl4pPr indent="1371600">
      <a:defRPr>
        <a:latin typeface="Book Antiqua"/>
        <a:ea typeface="Book Antiqua"/>
        <a:cs typeface="Book Antiqua"/>
        <a:sym typeface="Book Antiqua"/>
      </a:defRPr>
    </a:lvl4pPr>
    <a:lvl5pPr indent="1828800">
      <a:defRPr>
        <a:latin typeface="Book Antiqua"/>
        <a:ea typeface="Book Antiqua"/>
        <a:cs typeface="Book Antiqua"/>
        <a:sym typeface="Book Antiqua"/>
      </a:defRPr>
    </a:lvl5pPr>
    <a:lvl6pPr indent="2286000">
      <a:defRPr>
        <a:latin typeface="Book Antiqua"/>
        <a:ea typeface="Book Antiqua"/>
        <a:cs typeface="Book Antiqua"/>
        <a:sym typeface="Book Antiqua"/>
      </a:defRPr>
    </a:lvl6pPr>
    <a:lvl7pPr indent="2743200">
      <a:defRPr>
        <a:latin typeface="Book Antiqua"/>
        <a:ea typeface="Book Antiqua"/>
        <a:cs typeface="Book Antiqua"/>
        <a:sym typeface="Book Antiqua"/>
      </a:defRPr>
    </a:lvl7pPr>
    <a:lvl8pPr indent="3200400">
      <a:defRPr>
        <a:latin typeface="Book Antiqua"/>
        <a:ea typeface="Book Antiqua"/>
        <a:cs typeface="Book Antiqua"/>
        <a:sym typeface="Book Antiqua"/>
      </a:defRPr>
    </a:lvl8pPr>
    <a:lvl9pPr indent="3657600">
      <a:defRPr>
        <a:latin typeface="Book Antiqua"/>
        <a:ea typeface="Book Antiqua"/>
        <a:cs typeface="Book Antiqua"/>
        <a:sym typeface="Book Antiqu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Book Antiqua Bold"/>
          <a:ea typeface="Book Antiqua Bold"/>
          <a:cs typeface="Book Antiqua Bold"/>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DE6D2"/>
          </a:solidFill>
        </a:fill>
      </a:tcStyle>
    </a:wholeTbl>
    <a:band2H>
      <a:tcTxStyle b="def" i="def"/>
      <a:tcStyle>
        <a:tcBdr/>
        <a:fill>
          <a:solidFill>
            <a:srgbClr val="F6F3EA"/>
          </a:solidFill>
        </a:fill>
      </a:tcStyle>
    </a:band2H>
    <a:firstCol>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EB966"/>
          </a:solidFill>
        </a:fill>
      </a:tcStyle>
    </a:firstCol>
    <a:lastRow>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EB966"/>
          </a:solidFill>
        </a:fill>
      </a:tcStyle>
    </a:lastRow>
    <a:firstRow>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EB966"/>
          </a:solidFill>
        </a:fill>
      </a:tcStyle>
    </a:firstRow>
  </a:tblStyle>
  <a:tblStyle styleId="{C7B018BB-80A7-4F77-B60F-C8B233D01FF8}" styleName="">
    <a:tblBg/>
    <a:wholeTbl>
      <a:tcTxStyle b="on" i="on">
        <a:font>
          <a:latin typeface="Book Antiqua Bold"/>
          <a:ea typeface="Book Antiqua Bold"/>
          <a:cs typeface="Book Antiqua Bold"/>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3E4EB"/>
          </a:solidFill>
        </a:fill>
      </a:tcStyle>
    </a:wholeTbl>
    <a:band2H>
      <a:tcTxStyle b="def" i="def"/>
      <a:tcStyle>
        <a:tcBdr/>
        <a:fill>
          <a:solidFill>
            <a:srgbClr val="EAF2F5"/>
          </a:solidFill>
        </a:fill>
      </a:tcStyle>
    </a:band2H>
    <a:firstCol>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BB1C9"/>
          </a:solidFill>
        </a:fill>
      </a:tcStyle>
    </a:firstCol>
    <a:lastRow>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BB1C9"/>
          </a:solidFill>
        </a:fill>
      </a:tcStyle>
    </a:lastRow>
    <a:firstRow>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BB1C9"/>
          </a:solidFill>
        </a:fill>
      </a:tcStyle>
    </a:firstRow>
  </a:tblStyle>
  <a:tblStyle styleId="{EEE7283C-3CF3-47DC-8721-378D4A62B228}" styleName="">
    <a:tblBg/>
    <a:wholeTbl>
      <a:tcTxStyle b="on" i="on">
        <a:font>
          <a:latin typeface="Book Antiqua Bold"/>
          <a:ea typeface="Book Antiqua Bold"/>
          <a:cs typeface="Book Antiqua Bold"/>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0D6E7"/>
          </a:solidFill>
        </a:fill>
      </a:tcStyle>
    </a:wholeTbl>
    <a:band2H>
      <a:tcTxStyle b="def" i="def"/>
      <a:tcStyle>
        <a:tcBdr/>
        <a:fill>
          <a:solidFill>
            <a:srgbClr val="F0EBF3"/>
          </a:solidFill>
        </a:fill>
      </a:tcStyle>
    </a:band2H>
    <a:firstCol>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379BB"/>
          </a:solidFill>
        </a:fill>
      </a:tcStyle>
    </a:firstCol>
    <a:lastRow>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379BB"/>
          </a:solidFill>
        </a:fill>
      </a:tcStyle>
    </a:lastRow>
    <a:firstRow>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379BB"/>
          </a:solidFill>
        </a:fill>
      </a:tcStyle>
    </a:firstRow>
  </a:tblStyle>
  <a:tblStyle styleId="{CF821DB8-F4EB-4A41-A1BA-3FCAFE7338EE}" styleName="">
    <a:tblBg/>
    <a:wholeTbl>
      <a:tcTxStyle b="on" i="on">
        <a:font>
          <a:latin typeface="Book Antiqua Bold"/>
          <a:ea typeface="Book Antiqua Bold"/>
          <a:cs typeface="Book Antiqua Bold"/>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Book Antiqua Bold"/>
          <a:ea typeface="Book Antiqua Bold"/>
          <a:cs typeface="Book Antiqua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EB966"/>
          </a:solidFill>
        </a:fill>
      </a:tcStyle>
    </a:firstCol>
    <a:lastRow>
      <a:tcTxStyle b="on" i="on">
        <a:font>
          <a:latin typeface="Book Antiqua Bold"/>
          <a:ea typeface="Book Antiqua Bold"/>
          <a:cs typeface="Book Antiqua Bold"/>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Book Antiqua Bold"/>
          <a:ea typeface="Book Antiqua Bold"/>
          <a:cs typeface="Book Antiqua Bold"/>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CEB966"/>
          </a:solidFill>
        </a:fill>
      </a:tcStyle>
    </a:firstRow>
  </a:tblStyle>
  <a:tblStyle styleId="{33BA23B1-9221-436E-865A-0063620EA4FD}" styleName="">
    <a:tblBg/>
    <a:wholeTbl>
      <a:tcTxStyle b="on" i="on">
        <a:font>
          <a:latin typeface="Book Antiqua Bold"/>
          <a:ea typeface="Book Antiqua Bold"/>
          <a:cs typeface="Book Antiqua Bold"/>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wholeTbl>
    <a:band2H>
      <a:tcTxStyle b="def" i="def"/>
      <a:tcStyle>
        <a:tcBdr/>
        <a:fill>
          <a:solidFill>
            <a:srgbClr val="FFFFFF"/>
          </a:solidFill>
        </a:fill>
      </a:tcStyle>
    </a:band2H>
    <a:firstCol>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firstCol>
    <a:lastRow>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508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lastRow>
    <a:firstRow>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254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hape 52"/>
          <p:cNvSpPr/>
          <p:nvPr>
            <p:ph type="sldImg"/>
          </p:nvPr>
        </p:nvSpPr>
        <p:spPr>
          <a:xfrm>
            <a:off x="1143000" y="685800"/>
            <a:ext cx="4572000" cy="3429000"/>
          </a:xfrm>
          <a:prstGeom prst="rect">
            <a:avLst/>
          </a:prstGeom>
        </p:spPr>
        <p:txBody>
          <a:bodyPr/>
          <a:lstStyle/>
          <a:p>
            <a:pPr lvl="0"/>
          </a:p>
        </p:txBody>
      </p:sp>
      <p:sp>
        <p:nvSpPr>
          <p:cNvPr id="53" name="Shape 53"/>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sldImg"/>
          </p:nvPr>
        </p:nvSpPr>
        <p:spPr>
          <a:prstGeom prst="rect">
            <a:avLst/>
          </a:prstGeom>
        </p:spPr>
        <p:txBody>
          <a:bodyPr/>
          <a:lstStyle/>
          <a:p>
            <a:pPr lvl="0"/>
          </a:p>
        </p:txBody>
      </p:sp>
      <p:sp>
        <p:nvSpPr>
          <p:cNvPr id="135" name="Shape 135"/>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Information is received that a male is found deceased on the stairs leading to the 3</a:t>
            </a:r>
            <a:r>
              <a:rPr baseline="30000" sz="1200">
                <a:latin typeface="Calibri"/>
                <a:ea typeface="Calibri"/>
                <a:cs typeface="Calibri"/>
                <a:sym typeface="Calibri"/>
              </a:rPr>
              <a:t>rd</a:t>
            </a:r>
            <a:r>
              <a:rPr sz="1200">
                <a:latin typeface="Calibri"/>
                <a:ea typeface="Calibri"/>
                <a:cs typeface="Calibri"/>
                <a:sym typeface="Calibri"/>
              </a:rPr>
              <a:t> floor.  There is blood everywhere!!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lvl="0"/>
          </a:p>
        </p:txBody>
      </p:sp>
      <p:sp>
        <p:nvSpPr>
          <p:cNvPr id="208" name="Shape 208"/>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Information is received that a male is found deceased on the stairs leading to the 3</a:t>
            </a:r>
            <a:r>
              <a:rPr baseline="30000" sz="1200">
                <a:latin typeface="Calibri"/>
                <a:ea typeface="Calibri"/>
                <a:cs typeface="Calibri"/>
                <a:sym typeface="Calibri"/>
              </a:rPr>
              <a:t>rd</a:t>
            </a:r>
            <a:r>
              <a:rPr sz="1200">
                <a:latin typeface="Calibri"/>
                <a:ea typeface="Calibri"/>
                <a:cs typeface="Calibri"/>
                <a:sym typeface="Calibri"/>
              </a:rPr>
              <a:t> floor.  There is blood everywhere!!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lvl="0"/>
          </a:p>
        </p:txBody>
      </p:sp>
      <p:sp>
        <p:nvSpPr>
          <p:cNvPr id="213" name="Shape 213"/>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Information is received that a male is found deceased on the stairs leading to the 3</a:t>
            </a:r>
            <a:r>
              <a:rPr baseline="30000" sz="1200">
                <a:latin typeface="Calibri"/>
                <a:ea typeface="Calibri"/>
                <a:cs typeface="Calibri"/>
                <a:sym typeface="Calibri"/>
              </a:rPr>
              <a:t>rd</a:t>
            </a:r>
            <a:r>
              <a:rPr sz="1200">
                <a:latin typeface="Calibri"/>
                <a:ea typeface="Calibri"/>
                <a:cs typeface="Calibri"/>
                <a:sym typeface="Calibri"/>
              </a:rPr>
              <a:t> floor.  There is blood everywhere!!</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6" name="Shape 6"/>
          <p:cNvSpPr/>
          <p:nvPr>
            <p:ph type="title"/>
          </p:nvPr>
        </p:nvSpPr>
        <p:spPr>
          <a:xfrm>
            <a:off x="422030" y="0"/>
            <a:ext cx="8229601" cy="3200400"/>
          </a:xfrm>
          <a:prstGeom prst="rect">
            <a:avLst/>
          </a:prstGeom>
        </p:spPr>
        <p:txBody>
          <a:bodyPr lIns="0" tIns="0" rIns="0" bIns="0" anchor="b"/>
          <a:lstStyle>
            <a:lvl1pPr>
              <a:defRPr cap="all" sz="4800">
                <a:effectLst>
                  <a:outerShdw sx="100000" sy="100000" kx="0" ky="0" algn="b" rotWithShape="0" blurRad="127000" dist="200000" dir="2700000">
                    <a:srgbClr val="000000">
                      <a:alpha val="30000"/>
                    </a:srgbClr>
                  </a:outerShdw>
                </a:effectLst>
              </a:defRPr>
            </a:lvl1pPr>
          </a:lstStyle>
          <a:p>
            <a:pPr lvl="0">
              <a:defRPr b="0" cap="none" sz="1800">
                <a:solidFill>
                  <a:srgbClr val="000000"/>
                </a:solidFill>
                <a:effectLst/>
              </a:defRPr>
            </a:pPr>
            <a:r>
              <a:rPr b="1" cap="all" sz="4800">
                <a:solidFill>
                  <a:srgbClr val="E8D38A"/>
                </a:solidFill>
                <a:effectLst>
                  <a:outerShdw sx="100000" sy="100000" kx="0" ky="0" algn="b" rotWithShape="0" blurRad="127000" dist="200000" dir="2700000">
                    <a:srgbClr val="000000">
                      <a:alpha val="30000"/>
                    </a:srgbClr>
                  </a:outerShdw>
                </a:effectLst>
              </a:rPr>
              <a:t>Title Text</a:t>
            </a:r>
          </a:p>
        </p:txBody>
      </p:sp>
      <p:sp>
        <p:nvSpPr>
          <p:cNvPr id="7" name="Shape 7"/>
          <p:cNvSpPr/>
          <p:nvPr>
            <p:ph type="sldNum" sz="quarter" idx="2"/>
          </p:nvPr>
        </p:nvSpPr>
        <p:spPr>
          <a:prstGeom prst="rect">
            <a:avLst/>
          </a:prstGeom>
        </p:spPr>
        <p:txBody>
          <a:bodyPr/>
          <a:lstStyle/>
          <a:p>
            <a:pPr lvl="0"/>
            <a:fld id="{86CB4B4D-7CA3-9044-876B-883B54F8677D}" type="slidenum"/>
          </a:p>
        </p:txBody>
      </p:sp>
      <p:sp>
        <p:nvSpPr>
          <p:cNvPr id="8" name="Shape 8"/>
          <p:cNvSpPr/>
          <p:nvPr>
            <p:ph type="body" idx="1"/>
          </p:nvPr>
        </p:nvSpPr>
        <p:spPr>
          <a:xfrm>
            <a:off x="1371600" y="3331698"/>
            <a:ext cx="6400800" cy="3467101"/>
          </a:xfrm>
          <a:prstGeom prst="rect">
            <a:avLst/>
          </a:prstGeom>
        </p:spPr>
        <p:txBody>
          <a:bodyPr/>
          <a:lstStyle>
            <a:lvl1pPr marL="0" indent="0" algn="ctr">
              <a:buClrTx/>
              <a:buSzTx/>
              <a:buFontTx/>
              <a:buNone/>
            </a:lvl1pPr>
            <a:lvl2pPr marL="0" indent="457200" algn="ctr">
              <a:buClrTx/>
              <a:buSzTx/>
              <a:buFontTx/>
              <a:buNone/>
            </a:lvl2pPr>
            <a:lvl3pPr marL="0" indent="914400" algn="ctr">
              <a:buClrTx/>
              <a:buSzTx/>
              <a:buFontTx/>
              <a:buNone/>
            </a:lvl3pPr>
            <a:lvl4pPr marL="0" indent="1371600" algn="ctr">
              <a:buClrTx/>
              <a:buSzTx/>
              <a:buFontTx/>
              <a:buNone/>
            </a:lvl4pPr>
            <a:lvl5pPr marL="0" indent="1828800" algn="ctr">
              <a:buClrTx/>
              <a:buSzTx/>
              <a:buFontTx/>
              <a:buNone/>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39" name="Shape 39"/>
          <p:cNvSpPr/>
          <p:nvPr>
            <p:ph type="title"/>
          </p:nvPr>
        </p:nvSpPr>
        <p:spPr>
          <a:prstGeom prst="rect">
            <a:avLst/>
          </a:prstGeom>
        </p:spPr>
        <p:txBody>
          <a:bodyPr/>
          <a:lstStyle/>
          <a:p>
            <a:pPr lvl="0">
              <a:defRPr b="0" sz="1800">
                <a:solidFill>
                  <a:srgbClr val="000000"/>
                </a:solidFill>
                <a:effectLst/>
              </a:defRPr>
            </a:pPr>
            <a:r>
              <a:rPr b="1" sz="4100">
                <a:solidFill>
                  <a:srgbClr val="E8D38A"/>
                </a:solidFill>
                <a:effectLst>
                  <a:outerShdw sx="100000" sy="100000" kx="0" ky="0" algn="b" rotWithShape="0" blurRad="114300" dist="101600" dir="2700000">
                    <a:srgbClr val="000000">
                      <a:alpha val="40000"/>
                    </a:srgbClr>
                  </a:outerShdw>
                </a:effectLst>
              </a:rPr>
              <a:t>Title Text</a:t>
            </a:r>
          </a:p>
        </p:txBody>
      </p:sp>
      <p:sp>
        <p:nvSpPr>
          <p:cNvPr id="40" name="Shape 40"/>
          <p:cNvSpPr/>
          <p:nvPr>
            <p:ph type="body" idx="1"/>
          </p:nvPr>
        </p:nvSpPr>
        <p:spPr>
          <a:prstGeom prst="rect">
            <a:avLst/>
          </a:prstGeom>
        </p:spPr>
        <p:txBody>
          <a:body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
        <p:nvSpPr>
          <p:cNvPr id="41" name="Shape 4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43" name="Shape 43"/>
          <p:cNvSpPr/>
          <p:nvPr>
            <p:ph type="title"/>
          </p:nvPr>
        </p:nvSpPr>
        <p:spPr>
          <a:xfrm>
            <a:off x="6629400" y="0"/>
            <a:ext cx="2057400" cy="6400802"/>
          </a:xfrm>
          <a:prstGeom prst="rect">
            <a:avLst/>
          </a:prstGeom>
        </p:spPr>
        <p:txBody>
          <a:bodyPr/>
          <a:lstStyle/>
          <a:p>
            <a:pPr lvl="0">
              <a:defRPr b="0" sz="1800">
                <a:solidFill>
                  <a:srgbClr val="000000"/>
                </a:solidFill>
                <a:effectLst/>
              </a:defRPr>
            </a:pPr>
            <a:r>
              <a:rPr b="1" sz="4100">
                <a:solidFill>
                  <a:srgbClr val="E8D38A"/>
                </a:solidFill>
                <a:effectLst>
                  <a:outerShdw sx="100000" sy="100000" kx="0" ky="0" algn="b" rotWithShape="0" blurRad="114300" dist="101600" dir="2700000">
                    <a:srgbClr val="000000">
                      <a:alpha val="40000"/>
                    </a:srgbClr>
                  </a:outerShdw>
                </a:effectLst>
              </a:rPr>
              <a:t>Title Text</a:t>
            </a:r>
          </a:p>
        </p:txBody>
      </p:sp>
      <p:sp>
        <p:nvSpPr>
          <p:cNvPr id="44" name="Shape 44"/>
          <p:cNvSpPr/>
          <p:nvPr>
            <p:ph type="body" idx="1"/>
          </p:nvPr>
        </p:nvSpPr>
        <p:spPr>
          <a:xfrm>
            <a:off x="457200" y="274638"/>
            <a:ext cx="6019800" cy="6583363"/>
          </a:xfrm>
          <a:prstGeom prst="rect">
            <a:avLst/>
          </a:prstGeom>
        </p:spPr>
        <p:txBody>
          <a:body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
        <p:nvSpPr>
          <p:cNvPr id="45" name="Shape 4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7" name="Shape 47"/>
          <p:cNvSpPr/>
          <p:nvPr>
            <p:ph type="title"/>
          </p:nvPr>
        </p:nvSpPr>
        <p:spPr>
          <a:xfrm>
            <a:off x="892968" y="1151929"/>
            <a:ext cx="7358064" cy="2321720"/>
          </a:xfrm>
          <a:prstGeom prst="rect">
            <a:avLst/>
          </a:prstGeom>
        </p:spPr>
        <p:txBody>
          <a:bodyPr lIns="35718" tIns="35718" rIns="35718" bIns="35718" anchor="b"/>
          <a:lstStyle>
            <a:lvl1pPr defTabSz="584200">
              <a:defRPr b="0" sz="5600">
                <a:solidFill>
                  <a:srgbClr val="FFFFFF"/>
                </a:solidFill>
                <a:latin typeface="Helvetica Light"/>
                <a:ea typeface="Helvetica Light"/>
                <a:cs typeface="Helvetica Light"/>
                <a:sym typeface="Helvetica Light"/>
              </a:defRPr>
            </a:lvl1pPr>
          </a:lstStyle>
          <a:p>
            <a:pPr lvl="0">
              <a:defRPr sz="1800">
                <a:solidFill>
                  <a:srgbClr val="000000"/>
                </a:solidFill>
                <a:effectLst/>
              </a:defRPr>
            </a:pPr>
            <a:r>
              <a:rPr sz="5600">
                <a:solidFill>
                  <a:srgbClr val="FFFFFF"/>
                </a:solidFill>
              </a:rPr>
              <a:t>Title Text</a:t>
            </a:r>
          </a:p>
        </p:txBody>
      </p:sp>
      <p:sp>
        <p:nvSpPr>
          <p:cNvPr id="48" name="Shape 48"/>
          <p:cNvSpPr/>
          <p:nvPr>
            <p:ph type="body" idx="1"/>
          </p:nvPr>
        </p:nvSpPr>
        <p:spPr>
          <a:xfrm>
            <a:off x="892968" y="3536156"/>
            <a:ext cx="7358064" cy="794743"/>
          </a:xfrm>
          <a:prstGeom prst="rect">
            <a:avLst/>
          </a:prstGeom>
        </p:spPr>
        <p:txBody>
          <a:bodyPr lIns="35718" tIns="35718" rIns="35718" bIns="35718"/>
          <a:lstStyle>
            <a:lvl1pPr marL="0" indent="0" algn="ctr" defTabSz="584200">
              <a:spcBef>
                <a:spcPts val="0"/>
              </a:spcBef>
              <a:buClrTx/>
              <a:buSzTx/>
              <a:buFontTx/>
              <a:buNone/>
              <a:defRPr sz="2200">
                <a:latin typeface="Helvetica Light"/>
                <a:ea typeface="Helvetica Light"/>
                <a:cs typeface="Helvetica Light"/>
                <a:sym typeface="Helvetica Light"/>
              </a:defRPr>
            </a:lvl1pPr>
            <a:lvl2pPr marL="0" indent="228600" algn="ctr" defTabSz="584200">
              <a:spcBef>
                <a:spcPts val="0"/>
              </a:spcBef>
              <a:buClrTx/>
              <a:buSzTx/>
              <a:buFontTx/>
              <a:buNone/>
              <a:defRPr sz="2200">
                <a:latin typeface="Helvetica Light"/>
                <a:ea typeface="Helvetica Light"/>
                <a:cs typeface="Helvetica Light"/>
                <a:sym typeface="Helvetica Light"/>
              </a:defRPr>
            </a:lvl2pPr>
            <a:lvl3pPr marL="0" indent="457200" algn="ctr" defTabSz="584200">
              <a:spcBef>
                <a:spcPts val="0"/>
              </a:spcBef>
              <a:buClrTx/>
              <a:buSzTx/>
              <a:buFontTx/>
              <a:buNone/>
              <a:defRPr sz="2200">
                <a:latin typeface="Helvetica Light"/>
                <a:ea typeface="Helvetica Light"/>
                <a:cs typeface="Helvetica Light"/>
                <a:sym typeface="Helvetica Light"/>
              </a:defRPr>
            </a:lvl3pPr>
            <a:lvl4pPr marL="0" indent="685800" algn="ctr" defTabSz="584200">
              <a:spcBef>
                <a:spcPts val="0"/>
              </a:spcBef>
              <a:buClrTx/>
              <a:buSzTx/>
              <a:buFontTx/>
              <a:buNone/>
              <a:defRPr sz="2200">
                <a:latin typeface="Helvetica Light"/>
                <a:ea typeface="Helvetica Light"/>
                <a:cs typeface="Helvetica Light"/>
                <a:sym typeface="Helvetica Light"/>
              </a:defRPr>
            </a:lvl4pPr>
            <a:lvl5pPr marL="0" indent="914400" algn="ctr" defTabSz="584200">
              <a:spcBef>
                <a:spcPts val="0"/>
              </a:spcBef>
              <a:buClrTx/>
              <a:buSzTx/>
              <a:buFontTx/>
              <a:buNone/>
              <a:defRPr sz="2200">
                <a:latin typeface="Helvetica Light"/>
                <a:ea typeface="Helvetica Light"/>
                <a:cs typeface="Helvetica Light"/>
                <a:sym typeface="Helvetica Light"/>
              </a:defRPr>
            </a:lvl5pPr>
          </a:lstStyle>
          <a:p>
            <a:pPr lvl="0">
              <a:defRPr sz="1800">
                <a:solidFill>
                  <a:srgbClr val="000000"/>
                </a:solidFill>
              </a:defRPr>
            </a:pPr>
            <a:r>
              <a:rPr sz="2200">
                <a:solidFill>
                  <a:srgbClr val="FFFFFF"/>
                </a:solidFill>
              </a:rPr>
              <a:t>Body Level One</a:t>
            </a:r>
            <a:endParaRPr sz="2200">
              <a:solidFill>
                <a:srgbClr val="FFFFFF"/>
              </a:solidFill>
            </a:endParaRPr>
          </a:p>
          <a:p>
            <a:pPr lvl="1">
              <a:defRPr sz="1800">
                <a:solidFill>
                  <a:srgbClr val="000000"/>
                </a:solidFill>
              </a:defRPr>
            </a:pPr>
            <a:r>
              <a:rPr sz="2200">
                <a:solidFill>
                  <a:srgbClr val="FFFFFF"/>
                </a:solidFill>
              </a:rPr>
              <a:t>Body Level Two</a:t>
            </a:r>
            <a:endParaRPr sz="2200">
              <a:solidFill>
                <a:srgbClr val="FFFFFF"/>
              </a:solidFill>
            </a:endParaRPr>
          </a:p>
          <a:p>
            <a:pPr lvl="2">
              <a:defRPr sz="1800">
                <a:solidFill>
                  <a:srgbClr val="000000"/>
                </a:solidFill>
              </a:defRPr>
            </a:pPr>
            <a:r>
              <a:rPr sz="2200">
                <a:solidFill>
                  <a:srgbClr val="FFFFFF"/>
                </a:solidFill>
              </a:rPr>
              <a:t>Body Level Three</a:t>
            </a:r>
            <a:endParaRPr sz="2200">
              <a:solidFill>
                <a:srgbClr val="FFFFFF"/>
              </a:solidFill>
            </a:endParaRPr>
          </a:p>
          <a:p>
            <a:pPr lvl="3">
              <a:defRPr sz="1800">
                <a:solidFill>
                  <a:srgbClr val="000000"/>
                </a:solidFill>
              </a:defRPr>
            </a:pPr>
            <a:r>
              <a:rPr sz="2200">
                <a:solidFill>
                  <a:srgbClr val="FFFFFF"/>
                </a:solidFill>
              </a:rPr>
              <a:t>Body Level Four</a:t>
            </a:r>
            <a:endParaRPr sz="2200">
              <a:solidFill>
                <a:srgbClr val="FFFFFF"/>
              </a:solidFill>
            </a:endParaRPr>
          </a:p>
          <a:p>
            <a:pPr lvl="4">
              <a:defRPr sz="1800">
                <a:solidFill>
                  <a:srgbClr val="000000"/>
                </a:solidFill>
              </a:defRPr>
            </a:pPr>
            <a:r>
              <a:rPr sz="2200">
                <a:solidFill>
                  <a:srgbClr val="FFFFFF"/>
                </a:solidFill>
              </a:rPr>
              <a:t>Body Level Five</a:t>
            </a:r>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0" name="Shape 50"/>
          <p:cNvSpPr/>
          <p:nvPr>
            <p:ph type="title"/>
          </p:nvPr>
        </p:nvSpPr>
        <p:spPr>
          <a:xfrm>
            <a:off x="892968" y="1151929"/>
            <a:ext cx="7358064" cy="2321720"/>
          </a:xfrm>
          <a:prstGeom prst="rect">
            <a:avLst/>
          </a:prstGeom>
        </p:spPr>
        <p:txBody>
          <a:bodyPr lIns="35718" tIns="35718" rIns="35718" bIns="35718" anchor="b"/>
          <a:lstStyle>
            <a:lvl1pPr defTabSz="584200">
              <a:defRPr b="0" sz="5400">
                <a:solidFill>
                  <a:srgbClr val="FFFFFF"/>
                </a:solidFill>
                <a:latin typeface="Helvetica Light"/>
                <a:ea typeface="Helvetica Light"/>
                <a:cs typeface="Helvetica Light"/>
                <a:sym typeface="Helvetica Light"/>
              </a:defRPr>
            </a:lvl1pPr>
          </a:lstStyle>
          <a:p>
            <a:pPr lvl="0">
              <a:defRPr sz="1800">
                <a:solidFill>
                  <a:srgbClr val="000000"/>
                </a:solidFill>
                <a:effectLst/>
              </a:defRPr>
            </a:pPr>
            <a:r>
              <a:rPr sz="5400">
                <a:solidFill>
                  <a:srgbClr val="FFFFFF"/>
                </a:solidFill>
              </a:rPr>
              <a:t>Title Text</a:t>
            </a:r>
          </a:p>
        </p:txBody>
      </p:sp>
      <p:sp>
        <p:nvSpPr>
          <p:cNvPr id="51" name="Shape 51"/>
          <p:cNvSpPr/>
          <p:nvPr>
            <p:ph type="body" idx="1"/>
          </p:nvPr>
        </p:nvSpPr>
        <p:spPr>
          <a:xfrm>
            <a:off x="892968" y="3536156"/>
            <a:ext cx="7358064" cy="794743"/>
          </a:xfrm>
          <a:prstGeom prst="rect">
            <a:avLst/>
          </a:prstGeom>
        </p:spPr>
        <p:txBody>
          <a:bodyPr lIns="35718" tIns="35718" rIns="35718" bIns="35718"/>
          <a:lstStyle>
            <a:lvl1pPr marL="0" indent="0" algn="ctr" defTabSz="584200">
              <a:spcBef>
                <a:spcPts val="0"/>
              </a:spcBef>
              <a:buClrTx/>
              <a:buSzTx/>
              <a:buFontTx/>
              <a:buNone/>
              <a:defRPr sz="2000">
                <a:latin typeface="Helvetica Light"/>
                <a:ea typeface="Helvetica Light"/>
                <a:cs typeface="Helvetica Light"/>
                <a:sym typeface="Helvetica Light"/>
              </a:defRPr>
            </a:lvl1pPr>
            <a:lvl2pPr marL="0" indent="228600" algn="ctr" defTabSz="584200">
              <a:spcBef>
                <a:spcPts val="0"/>
              </a:spcBef>
              <a:buClrTx/>
              <a:buSzTx/>
              <a:buFontTx/>
              <a:buNone/>
              <a:defRPr sz="2000">
                <a:latin typeface="Helvetica Light"/>
                <a:ea typeface="Helvetica Light"/>
                <a:cs typeface="Helvetica Light"/>
                <a:sym typeface="Helvetica Light"/>
              </a:defRPr>
            </a:lvl2pPr>
            <a:lvl3pPr marL="0" indent="457200" algn="ctr" defTabSz="584200">
              <a:spcBef>
                <a:spcPts val="0"/>
              </a:spcBef>
              <a:buClrTx/>
              <a:buSzTx/>
              <a:buFontTx/>
              <a:buNone/>
              <a:defRPr sz="2000">
                <a:latin typeface="Helvetica Light"/>
                <a:ea typeface="Helvetica Light"/>
                <a:cs typeface="Helvetica Light"/>
                <a:sym typeface="Helvetica Light"/>
              </a:defRPr>
            </a:lvl3pPr>
            <a:lvl4pPr marL="0" indent="685800" algn="ctr" defTabSz="584200">
              <a:spcBef>
                <a:spcPts val="0"/>
              </a:spcBef>
              <a:buClrTx/>
              <a:buSzTx/>
              <a:buFontTx/>
              <a:buNone/>
              <a:defRPr sz="2000">
                <a:latin typeface="Helvetica Light"/>
                <a:ea typeface="Helvetica Light"/>
                <a:cs typeface="Helvetica Light"/>
                <a:sym typeface="Helvetica Light"/>
              </a:defRPr>
            </a:lvl4pPr>
            <a:lvl5pPr marL="0" indent="914400" algn="ctr" defTabSz="584200">
              <a:spcBef>
                <a:spcPts val="0"/>
              </a:spcBef>
              <a:buClrTx/>
              <a:buSzTx/>
              <a:buFontTx/>
              <a:buNone/>
              <a:defRPr sz="2000">
                <a:latin typeface="Helvetica Light"/>
                <a:ea typeface="Helvetica Light"/>
                <a:cs typeface="Helvetica Light"/>
                <a:sym typeface="Helvetica Light"/>
              </a:defRPr>
            </a:lvl5pPr>
          </a:lstStyle>
          <a:p>
            <a:pPr lvl="0">
              <a:defRPr sz="1800">
                <a:solidFill>
                  <a:srgbClr val="000000"/>
                </a:solidFill>
              </a:defRPr>
            </a:pPr>
            <a:r>
              <a:rPr sz="2000">
                <a:solidFill>
                  <a:srgbClr val="FFFFFF"/>
                </a:solidFill>
              </a:rPr>
              <a:t>Body Level One</a:t>
            </a:r>
            <a:endParaRPr sz="2000">
              <a:solidFill>
                <a:srgbClr val="FFFFFF"/>
              </a:solidFill>
            </a:endParaRPr>
          </a:p>
          <a:p>
            <a:pPr lvl="1">
              <a:defRPr sz="1800">
                <a:solidFill>
                  <a:srgbClr val="000000"/>
                </a:solidFill>
              </a:defRPr>
            </a:pPr>
            <a:r>
              <a:rPr sz="2000">
                <a:solidFill>
                  <a:srgbClr val="FFFFFF"/>
                </a:solidFill>
              </a:rPr>
              <a:t>Body Level Two</a:t>
            </a:r>
            <a:endParaRPr sz="2000">
              <a:solidFill>
                <a:srgbClr val="FFFFFF"/>
              </a:solidFill>
            </a:endParaRPr>
          </a:p>
          <a:p>
            <a:pPr lvl="2">
              <a:defRPr sz="1800">
                <a:solidFill>
                  <a:srgbClr val="000000"/>
                </a:solidFill>
              </a:defRPr>
            </a:pPr>
            <a:r>
              <a:rPr sz="2000">
                <a:solidFill>
                  <a:srgbClr val="FFFFFF"/>
                </a:solidFill>
              </a:rPr>
              <a:t>Body Level Three</a:t>
            </a:r>
            <a:endParaRPr sz="2000">
              <a:solidFill>
                <a:srgbClr val="FFFFFF"/>
              </a:solidFill>
            </a:endParaRPr>
          </a:p>
          <a:p>
            <a:pPr lvl="3">
              <a:defRPr sz="1800">
                <a:solidFill>
                  <a:srgbClr val="000000"/>
                </a:solidFill>
              </a:defRPr>
            </a:pPr>
            <a:r>
              <a:rPr sz="2000">
                <a:solidFill>
                  <a:srgbClr val="FFFFFF"/>
                </a:solidFill>
              </a:rPr>
              <a:t>Body Level Four</a:t>
            </a:r>
            <a:endParaRPr sz="2000">
              <a:solidFill>
                <a:srgbClr val="FFFFFF"/>
              </a:solidFill>
            </a:endParaRPr>
          </a:p>
          <a:p>
            <a:pPr lvl="4">
              <a:defRPr sz="1800">
                <a:solidFill>
                  <a:srgbClr val="000000"/>
                </a:solidFill>
              </a:defRPr>
            </a:pPr>
            <a:r>
              <a:rPr sz="2000">
                <a:solidFill>
                  <a:srgbClr val="FFFFFF"/>
                </a:solidFill>
              </a:rPr>
              <a:t>Body Level Five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0" name="Shape 10"/>
          <p:cNvSpPr/>
          <p:nvPr>
            <p:ph type="title"/>
          </p:nvPr>
        </p:nvSpPr>
        <p:spPr>
          <a:prstGeom prst="rect">
            <a:avLst/>
          </a:prstGeom>
        </p:spPr>
        <p:txBody>
          <a:bodyPr/>
          <a:lstStyle/>
          <a:p>
            <a:pPr lvl="0">
              <a:defRPr b="0" sz="1800">
                <a:solidFill>
                  <a:srgbClr val="000000"/>
                </a:solidFill>
                <a:effectLst/>
              </a:defRPr>
            </a:pPr>
            <a:r>
              <a:rPr b="1" sz="4100">
                <a:solidFill>
                  <a:srgbClr val="E8D38A"/>
                </a:solidFill>
                <a:effectLst>
                  <a:outerShdw sx="100000" sy="100000" kx="0" ky="0" algn="b" rotWithShape="0" blurRad="114300" dist="101600" dir="2700000">
                    <a:srgbClr val="000000">
                      <a:alpha val="40000"/>
                    </a:srgbClr>
                  </a:outerShdw>
                </a:effectLst>
              </a:rPr>
              <a:t>Title Text</a:t>
            </a:r>
          </a:p>
        </p:txBody>
      </p:sp>
      <p:sp>
        <p:nvSpPr>
          <p:cNvPr id="11" name="Shape 11"/>
          <p:cNvSpPr/>
          <p:nvPr>
            <p:ph type="body" idx="1"/>
          </p:nvPr>
        </p:nvSpPr>
        <p:spPr>
          <a:prstGeom prst="rect">
            <a:avLst/>
          </a:prstGeom>
        </p:spPr>
        <p:txBody>
          <a:body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
        <p:nvSpPr>
          <p:cNvPr id="12" name="Shape 12"/>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14" name="Shape 14"/>
          <p:cNvSpPr/>
          <p:nvPr>
            <p:ph type="title"/>
          </p:nvPr>
        </p:nvSpPr>
        <p:spPr>
          <a:xfrm>
            <a:off x="1600200" y="0"/>
            <a:ext cx="7086600" cy="2438400"/>
          </a:xfrm>
          <a:prstGeom prst="rect">
            <a:avLst/>
          </a:prstGeom>
        </p:spPr>
        <p:txBody>
          <a:bodyPr lIns="0" tIns="0" rIns="0" bIns="0" anchor="b">
            <a:noAutofit/>
          </a:bodyPr>
          <a:lstStyle>
            <a:lvl1pPr algn="l">
              <a:defRPr sz="4800">
                <a:solidFill>
                  <a:srgbClr val="DCC678"/>
                </a:solidFill>
              </a:defRPr>
            </a:lvl1pPr>
          </a:lstStyle>
          <a:p>
            <a:pPr lvl="0">
              <a:defRPr b="0" sz="1800">
                <a:solidFill>
                  <a:srgbClr val="000000"/>
                </a:solidFill>
                <a:effectLst/>
              </a:defRPr>
            </a:pPr>
            <a:r>
              <a:rPr b="1" sz="4800">
                <a:solidFill>
                  <a:srgbClr val="DCC678"/>
                </a:solidFill>
                <a:effectLst>
                  <a:outerShdw sx="100000" sy="100000" kx="0" ky="0" algn="b" rotWithShape="0" blurRad="114300" dist="101600" dir="2700000">
                    <a:srgbClr val="000000">
                      <a:alpha val="40000"/>
                    </a:srgbClr>
                  </a:outerShdw>
                </a:effectLst>
              </a:rPr>
              <a:t>Title Text</a:t>
            </a:r>
          </a:p>
        </p:txBody>
      </p:sp>
      <p:sp>
        <p:nvSpPr>
          <p:cNvPr id="15" name="Shape 15"/>
          <p:cNvSpPr/>
          <p:nvPr>
            <p:ph type="body" idx="1"/>
          </p:nvPr>
        </p:nvSpPr>
        <p:spPr>
          <a:xfrm>
            <a:off x="1600200" y="2507786"/>
            <a:ext cx="7086600" cy="3224213"/>
          </a:xfrm>
          <a:prstGeom prst="rect">
            <a:avLst/>
          </a:prstGeom>
        </p:spPr>
        <p:txBody>
          <a:bodyPr/>
          <a:lstStyle>
            <a:lvl1pPr marL="0" indent="73152">
              <a:spcBef>
                <a:spcPts val="400"/>
              </a:spcBef>
              <a:buClrTx/>
              <a:buSzTx/>
              <a:buFontTx/>
              <a:buNone/>
              <a:defRPr sz="2000"/>
            </a:lvl1pPr>
            <a:lvl2pPr marL="0" indent="585216">
              <a:spcBef>
                <a:spcPts val="400"/>
              </a:spcBef>
              <a:buClrTx/>
              <a:buSzTx/>
              <a:buFontTx/>
              <a:buNone/>
              <a:defRPr sz="2000"/>
            </a:lvl2pPr>
            <a:lvl3pPr marL="0" indent="905255">
              <a:spcBef>
                <a:spcPts val="400"/>
              </a:spcBef>
              <a:buClrTx/>
              <a:buSzTx/>
              <a:buFontTx/>
              <a:buNone/>
              <a:defRPr sz="2000"/>
            </a:lvl3pPr>
            <a:lvl4pPr marL="0" indent="1170431">
              <a:spcBef>
                <a:spcPts val="400"/>
              </a:spcBef>
              <a:buClrTx/>
              <a:buSzTx/>
              <a:buFontTx/>
              <a:buNone/>
              <a:defRPr sz="2000"/>
            </a:lvl4pPr>
            <a:lvl5pPr marL="0" indent="1362455">
              <a:spcBef>
                <a:spcPts val="400"/>
              </a:spcBef>
              <a:buClrTx/>
              <a:buSzTx/>
              <a:buFontTx/>
              <a:buNone/>
              <a:defRPr sz="2000"/>
            </a:lvl5pPr>
          </a:lstStyle>
          <a:p>
            <a:pPr lvl="0">
              <a:defRPr sz="1800">
                <a:solidFill>
                  <a:srgbClr val="000000"/>
                </a:solidFill>
              </a:defRPr>
            </a:pPr>
            <a:r>
              <a:rPr sz="2000">
                <a:solidFill>
                  <a:srgbClr val="FFFFFF"/>
                </a:solidFill>
              </a:rPr>
              <a:t>Body Level One</a:t>
            </a:r>
            <a:endParaRPr sz="2000">
              <a:solidFill>
                <a:srgbClr val="FFFFFF"/>
              </a:solidFill>
            </a:endParaRPr>
          </a:p>
          <a:p>
            <a:pPr lvl="1">
              <a:defRPr sz="1800">
                <a:solidFill>
                  <a:srgbClr val="000000"/>
                </a:solidFill>
              </a:defRPr>
            </a:pPr>
            <a:r>
              <a:rPr sz="2000">
                <a:solidFill>
                  <a:srgbClr val="FFFFFF"/>
                </a:solidFill>
              </a:rPr>
              <a:t>Body Level Two</a:t>
            </a:r>
            <a:endParaRPr sz="2000">
              <a:solidFill>
                <a:srgbClr val="FFFFFF"/>
              </a:solidFill>
            </a:endParaRPr>
          </a:p>
          <a:p>
            <a:pPr lvl="2">
              <a:defRPr sz="1800">
                <a:solidFill>
                  <a:srgbClr val="000000"/>
                </a:solidFill>
              </a:defRPr>
            </a:pPr>
            <a:r>
              <a:rPr sz="2000">
                <a:solidFill>
                  <a:srgbClr val="FFFFFF"/>
                </a:solidFill>
              </a:rPr>
              <a:t>Body Level Three</a:t>
            </a:r>
            <a:endParaRPr sz="2000">
              <a:solidFill>
                <a:srgbClr val="FFFFFF"/>
              </a:solidFill>
            </a:endParaRPr>
          </a:p>
          <a:p>
            <a:pPr lvl="3">
              <a:defRPr sz="1800">
                <a:solidFill>
                  <a:srgbClr val="000000"/>
                </a:solidFill>
              </a:defRPr>
            </a:pPr>
            <a:r>
              <a:rPr sz="2000">
                <a:solidFill>
                  <a:srgbClr val="FFFFFF"/>
                </a:solidFill>
              </a:rPr>
              <a:t>Body Level Four</a:t>
            </a:r>
            <a:endParaRPr sz="2000">
              <a:solidFill>
                <a:srgbClr val="FFFFFF"/>
              </a:solidFill>
            </a:endParaRPr>
          </a:p>
          <a:p>
            <a:pPr lvl="4">
              <a:defRPr sz="1800">
                <a:solidFill>
                  <a:srgbClr val="000000"/>
                </a:solidFill>
              </a:defRPr>
            </a:pPr>
            <a:r>
              <a:rPr sz="2000">
                <a:solidFill>
                  <a:srgbClr val="FFFFFF"/>
                </a:solidFill>
              </a:rPr>
              <a:t>Body Level Five</a:t>
            </a:r>
          </a:p>
        </p:txBody>
      </p:sp>
      <p:sp>
        <p:nvSpPr>
          <p:cNvPr id="16" name="Shape 1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b="0" sz="1800">
                <a:solidFill>
                  <a:srgbClr val="000000"/>
                </a:solidFill>
                <a:effectLst/>
              </a:defRPr>
            </a:pPr>
            <a:r>
              <a:rPr b="1" sz="4100">
                <a:solidFill>
                  <a:srgbClr val="E8D38A"/>
                </a:solidFill>
                <a:effectLst>
                  <a:outerShdw sx="100000" sy="100000" kx="0" ky="0" algn="b" rotWithShape="0" blurRad="114300" dist="101600" dir="2700000">
                    <a:srgbClr val="000000">
                      <a:alpha val="40000"/>
                    </a:srgbClr>
                  </a:outerShdw>
                </a:effectLst>
              </a:rPr>
              <a:t>Title Text</a:t>
            </a:r>
          </a:p>
        </p:txBody>
      </p:sp>
      <p:sp>
        <p:nvSpPr>
          <p:cNvPr id="19" name="Shape 19"/>
          <p:cNvSpPr/>
          <p:nvPr>
            <p:ph type="body" idx="1"/>
          </p:nvPr>
        </p:nvSpPr>
        <p:spPr>
          <a:xfrm>
            <a:off x="457200" y="1600200"/>
            <a:ext cx="4038600" cy="5257800"/>
          </a:xfrm>
          <a:prstGeom prst="rect">
            <a:avLst/>
          </a:prstGeom>
        </p:spPr>
        <p:txBody>
          <a:bodyPr/>
          <a:lstStyle>
            <a:lvl1pPr>
              <a:defRPr sz="2600"/>
            </a:lvl1pPr>
            <a:lvl2pPr marL="892302" indent="-307086">
              <a:defRPr sz="2600"/>
            </a:lvl2pPr>
            <a:lvl3pPr marL="1202436" indent="-297180">
              <a:defRPr sz="2600"/>
            </a:lvl3pPr>
            <a:lvl4pPr marL="1434591" indent="-264160">
              <a:defRPr sz="2600"/>
            </a:lvl4pPr>
            <a:lvl5pPr marL="1626616" indent="-264160">
              <a:defRPr sz="2600"/>
            </a:lvl5pPr>
          </a:lstStyle>
          <a:p>
            <a:pPr lvl="0">
              <a:defRPr sz="1800">
                <a:solidFill>
                  <a:srgbClr val="000000"/>
                </a:solidFill>
              </a:defRPr>
            </a:pPr>
            <a:r>
              <a:rPr sz="2600">
                <a:solidFill>
                  <a:srgbClr val="FFFFFF"/>
                </a:solidFill>
              </a:rPr>
              <a:t>Body Level One</a:t>
            </a:r>
            <a:endParaRPr sz="2600">
              <a:solidFill>
                <a:srgbClr val="FFFFFF"/>
              </a:solidFill>
            </a:endParaRPr>
          </a:p>
          <a:p>
            <a:pPr lvl="1">
              <a:defRPr sz="1800">
                <a:solidFill>
                  <a:srgbClr val="000000"/>
                </a:solidFill>
              </a:defRPr>
            </a:pPr>
            <a:r>
              <a:rPr sz="2600">
                <a:solidFill>
                  <a:srgbClr val="FFFFFF"/>
                </a:solidFill>
              </a:rPr>
              <a:t>Body Level Two</a:t>
            </a:r>
            <a:endParaRPr sz="2600">
              <a:solidFill>
                <a:srgbClr val="FFFFFF"/>
              </a:solidFill>
            </a:endParaRPr>
          </a:p>
          <a:p>
            <a:pPr lvl="2">
              <a:defRPr sz="1800">
                <a:solidFill>
                  <a:srgbClr val="000000"/>
                </a:solidFill>
              </a:defRPr>
            </a:pPr>
            <a:r>
              <a:rPr sz="2600">
                <a:solidFill>
                  <a:srgbClr val="FFFFFF"/>
                </a:solidFill>
              </a:rPr>
              <a:t>Body Level Three</a:t>
            </a:r>
            <a:endParaRPr sz="2600">
              <a:solidFill>
                <a:srgbClr val="FFFFFF"/>
              </a:solidFill>
            </a:endParaRPr>
          </a:p>
          <a:p>
            <a:pPr lvl="3">
              <a:defRPr sz="1800">
                <a:solidFill>
                  <a:srgbClr val="000000"/>
                </a:solidFill>
              </a:defRPr>
            </a:pPr>
            <a:r>
              <a:rPr sz="2600">
                <a:solidFill>
                  <a:srgbClr val="FFFFFF"/>
                </a:solidFill>
              </a:rPr>
              <a:t>Body Level Four</a:t>
            </a:r>
            <a:endParaRPr sz="2600">
              <a:solidFill>
                <a:srgbClr val="FFFFFF"/>
              </a:solidFill>
            </a:endParaRPr>
          </a:p>
          <a:p>
            <a:pPr lvl="4">
              <a:defRPr sz="1800">
                <a:solidFill>
                  <a:srgbClr val="000000"/>
                </a:solidFill>
              </a:defRPr>
            </a:pPr>
            <a:r>
              <a:rPr sz="2600">
                <a:solidFill>
                  <a:srgbClr val="FFFFFF"/>
                </a:solidFill>
              </a:rPr>
              <a:t>Body Level Five</a:t>
            </a:r>
          </a:p>
        </p:txBody>
      </p:sp>
      <p:sp>
        <p:nvSpPr>
          <p:cNvPr id="20" name="Shape 20"/>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22" name="Shape 22"/>
          <p:cNvSpPr/>
          <p:nvPr>
            <p:ph type="title"/>
          </p:nvPr>
        </p:nvSpPr>
        <p:spPr>
          <a:xfrm>
            <a:off x="457200" y="244287"/>
            <a:ext cx="8229600" cy="1200526"/>
          </a:xfrm>
          <a:prstGeom prst="rect">
            <a:avLst/>
          </a:prstGeom>
        </p:spPr>
        <p:txBody>
          <a:bodyPr/>
          <a:lstStyle/>
          <a:p>
            <a:pPr lvl="0">
              <a:defRPr b="0" sz="1800">
                <a:solidFill>
                  <a:srgbClr val="000000"/>
                </a:solidFill>
                <a:effectLst/>
              </a:defRPr>
            </a:pPr>
            <a:r>
              <a:rPr b="1" sz="4100">
                <a:solidFill>
                  <a:srgbClr val="E8D38A"/>
                </a:solidFill>
                <a:effectLst>
                  <a:outerShdw sx="100000" sy="100000" kx="0" ky="0" algn="b" rotWithShape="0" blurRad="114300" dist="101600" dir="2700000">
                    <a:srgbClr val="000000">
                      <a:alpha val="40000"/>
                    </a:srgbClr>
                  </a:outerShdw>
                </a:effectLst>
              </a:rPr>
              <a:t>Title Text</a:t>
            </a:r>
          </a:p>
        </p:txBody>
      </p:sp>
      <p:sp>
        <p:nvSpPr>
          <p:cNvPr id="23" name="Shape 23"/>
          <p:cNvSpPr/>
          <p:nvPr>
            <p:ph type="body" idx="1"/>
          </p:nvPr>
        </p:nvSpPr>
        <p:spPr>
          <a:xfrm>
            <a:off x="457200" y="1444812"/>
            <a:ext cx="4040188" cy="931487"/>
          </a:xfrm>
          <a:prstGeom prst="rect">
            <a:avLst/>
          </a:prstGeom>
        </p:spPr>
        <p:txBody>
          <a:bodyPr anchor="ctr"/>
          <a:lstStyle>
            <a:lvl1pPr marL="0" indent="0">
              <a:spcBef>
                <a:spcPts val="500"/>
              </a:spcBef>
              <a:buClrTx/>
              <a:buSzTx/>
              <a:buFontTx/>
              <a:buNone/>
              <a:defRPr cap="all" sz="2400"/>
            </a:lvl1pPr>
            <a:lvl2pPr marL="0" indent="585216">
              <a:spcBef>
                <a:spcPts val="500"/>
              </a:spcBef>
              <a:buClrTx/>
              <a:buSzTx/>
              <a:buFontTx/>
              <a:buNone/>
              <a:defRPr cap="all" sz="2400"/>
            </a:lvl2pPr>
            <a:lvl3pPr marL="0" indent="905255">
              <a:spcBef>
                <a:spcPts val="500"/>
              </a:spcBef>
              <a:buClrTx/>
              <a:buSzTx/>
              <a:buFontTx/>
              <a:buNone/>
              <a:defRPr cap="all" sz="2400"/>
            </a:lvl3pPr>
            <a:lvl4pPr marL="0" indent="1170431">
              <a:spcBef>
                <a:spcPts val="500"/>
              </a:spcBef>
              <a:buClrTx/>
              <a:buSzTx/>
              <a:buFontTx/>
              <a:buNone/>
              <a:defRPr cap="all" sz="2400"/>
            </a:lvl4pPr>
            <a:lvl5pPr marL="0" indent="1362455">
              <a:spcBef>
                <a:spcPts val="500"/>
              </a:spcBef>
              <a:buClrTx/>
              <a:buSzTx/>
              <a:buFontTx/>
              <a:buNone/>
              <a:defRPr cap="all" sz="2400"/>
            </a:lvl5pPr>
          </a:lstStyle>
          <a:p>
            <a:pPr lvl="0">
              <a:defRPr cap="none" sz="1800">
                <a:solidFill>
                  <a:srgbClr val="000000"/>
                </a:solidFill>
              </a:defRPr>
            </a:pPr>
            <a:r>
              <a:rPr cap="all" sz="2400">
                <a:solidFill>
                  <a:srgbClr val="FFFFFF"/>
                </a:solidFill>
              </a:rPr>
              <a:t>Body Level One</a:t>
            </a:r>
            <a:endParaRPr cap="all" sz="2400">
              <a:solidFill>
                <a:srgbClr val="FFFFFF"/>
              </a:solidFill>
            </a:endParaRPr>
          </a:p>
          <a:p>
            <a:pPr lvl="1">
              <a:defRPr cap="none" sz="1800">
                <a:solidFill>
                  <a:srgbClr val="000000"/>
                </a:solidFill>
              </a:defRPr>
            </a:pPr>
            <a:r>
              <a:rPr cap="all" sz="2400">
                <a:solidFill>
                  <a:srgbClr val="FFFFFF"/>
                </a:solidFill>
              </a:rPr>
              <a:t>Body Level Two</a:t>
            </a:r>
            <a:endParaRPr cap="all" sz="2400">
              <a:solidFill>
                <a:srgbClr val="FFFFFF"/>
              </a:solidFill>
            </a:endParaRPr>
          </a:p>
          <a:p>
            <a:pPr lvl="2">
              <a:defRPr cap="none" sz="1800">
                <a:solidFill>
                  <a:srgbClr val="000000"/>
                </a:solidFill>
              </a:defRPr>
            </a:pPr>
            <a:r>
              <a:rPr cap="all" sz="2400">
                <a:solidFill>
                  <a:srgbClr val="FFFFFF"/>
                </a:solidFill>
              </a:rPr>
              <a:t>Body Level Three</a:t>
            </a:r>
            <a:endParaRPr cap="all" sz="2400">
              <a:solidFill>
                <a:srgbClr val="FFFFFF"/>
              </a:solidFill>
            </a:endParaRPr>
          </a:p>
          <a:p>
            <a:pPr lvl="3">
              <a:defRPr cap="none" sz="1800">
                <a:solidFill>
                  <a:srgbClr val="000000"/>
                </a:solidFill>
              </a:defRPr>
            </a:pPr>
            <a:r>
              <a:rPr cap="all" sz="2400">
                <a:solidFill>
                  <a:srgbClr val="FFFFFF"/>
                </a:solidFill>
              </a:rPr>
              <a:t>Body Level Four</a:t>
            </a:r>
            <a:endParaRPr cap="all" sz="2400">
              <a:solidFill>
                <a:srgbClr val="FFFFFF"/>
              </a:solidFill>
            </a:endParaRPr>
          </a:p>
          <a:p>
            <a:pPr lvl="4">
              <a:defRPr cap="none" sz="1800">
                <a:solidFill>
                  <a:srgbClr val="000000"/>
                </a:solidFill>
              </a:defRPr>
            </a:pPr>
            <a:r>
              <a:rPr cap="all" sz="2400">
                <a:solidFill>
                  <a:srgbClr val="FFFFFF"/>
                </a:solidFill>
              </a:rPr>
              <a:t>Body Level Five</a:t>
            </a:r>
          </a:p>
        </p:txBody>
      </p:sp>
      <p:sp>
        <p:nvSpPr>
          <p:cNvPr id="24" name="Shape 2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26" name="Shape 26"/>
          <p:cNvSpPr/>
          <p:nvPr>
            <p:ph type="title"/>
          </p:nvPr>
        </p:nvSpPr>
        <p:spPr>
          <a:prstGeom prst="rect">
            <a:avLst/>
          </a:prstGeom>
        </p:spPr>
        <p:txBody>
          <a:bodyPr/>
          <a:lstStyle/>
          <a:p>
            <a:pPr lvl="0">
              <a:defRPr b="0" sz="1800">
                <a:solidFill>
                  <a:srgbClr val="000000"/>
                </a:solidFill>
                <a:effectLst/>
              </a:defRPr>
            </a:pPr>
            <a:r>
              <a:rPr b="1" sz="4100">
                <a:solidFill>
                  <a:srgbClr val="E8D38A"/>
                </a:solidFill>
                <a:effectLst>
                  <a:outerShdw sx="100000" sy="100000" kx="0" ky="0" algn="b" rotWithShape="0" blurRad="114300" dist="101600" dir="2700000">
                    <a:srgbClr val="000000">
                      <a:alpha val="40000"/>
                    </a:srgbClr>
                  </a:outerShdw>
                </a:effectLst>
              </a:rPr>
              <a:t>Title Text</a:t>
            </a:r>
          </a:p>
        </p:txBody>
      </p:sp>
      <p:sp>
        <p:nvSpPr>
          <p:cNvPr id="27" name="Shape 2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29" name="Shape 29"/>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31" name="Shape 31"/>
          <p:cNvSpPr/>
          <p:nvPr>
            <p:ph type="title"/>
          </p:nvPr>
        </p:nvSpPr>
        <p:spPr>
          <a:xfrm>
            <a:off x="457200" y="0"/>
            <a:ext cx="3008314" cy="1435100"/>
          </a:xfrm>
          <a:prstGeom prst="rect">
            <a:avLst/>
          </a:prstGeom>
        </p:spPr>
        <p:txBody>
          <a:bodyPr anchor="b"/>
          <a:lstStyle>
            <a:lvl1pPr algn="l">
              <a:defRPr b="0" sz="2200">
                <a:solidFill>
                  <a:srgbClr val="F4DB8A"/>
                </a:solidFill>
              </a:defRPr>
            </a:lvl1pPr>
          </a:lstStyle>
          <a:p>
            <a:pPr lvl="0">
              <a:defRPr sz="1800">
                <a:solidFill>
                  <a:srgbClr val="000000"/>
                </a:solidFill>
                <a:effectLst/>
              </a:defRPr>
            </a:pPr>
            <a:r>
              <a:rPr sz="2200">
                <a:solidFill>
                  <a:srgbClr val="F4DB8A"/>
                </a:solidFill>
                <a:effectLst>
                  <a:outerShdw sx="100000" sy="100000" kx="0" ky="0" algn="b" rotWithShape="0" blurRad="114300" dist="101600" dir="2700000">
                    <a:srgbClr val="000000">
                      <a:alpha val="40000"/>
                    </a:srgbClr>
                  </a:outerShdw>
                </a:effectLst>
              </a:rPr>
              <a:t>Title Text</a:t>
            </a:r>
          </a:p>
        </p:txBody>
      </p:sp>
      <p:sp>
        <p:nvSpPr>
          <p:cNvPr id="32" name="Shape 32"/>
          <p:cNvSpPr/>
          <p:nvPr>
            <p:ph type="body" idx="1"/>
          </p:nvPr>
        </p:nvSpPr>
        <p:spPr>
          <a:xfrm>
            <a:off x="457200" y="1524000"/>
            <a:ext cx="3008314" cy="5334000"/>
          </a:xfrm>
          <a:prstGeom prst="rect">
            <a:avLst/>
          </a:prstGeom>
        </p:spPr>
        <p:txBody>
          <a:bodyPr/>
          <a:lstStyle>
            <a:lvl1pPr marL="0" indent="0">
              <a:spcBef>
                <a:spcPts val="300"/>
              </a:spcBef>
              <a:buClrTx/>
              <a:buSzTx/>
              <a:buFontTx/>
              <a:buNone/>
              <a:defRPr sz="1400"/>
            </a:lvl1pPr>
            <a:lvl2pPr marL="0" indent="585216">
              <a:spcBef>
                <a:spcPts val="300"/>
              </a:spcBef>
              <a:buClrTx/>
              <a:buSzTx/>
              <a:buFontTx/>
              <a:buNone/>
              <a:defRPr sz="1400"/>
            </a:lvl2pPr>
            <a:lvl3pPr marL="0" indent="905255">
              <a:spcBef>
                <a:spcPts val="300"/>
              </a:spcBef>
              <a:buClrTx/>
              <a:buSzTx/>
              <a:buFontTx/>
              <a:buNone/>
              <a:defRPr sz="1400"/>
            </a:lvl3pPr>
            <a:lvl4pPr marL="0" indent="1170431">
              <a:spcBef>
                <a:spcPts val="300"/>
              </a:spcBef>
              <a:buClrTx/>
              <a:buSzTx/>
              <a:buFontTx/>
              <a:buNone/>
              <a:defRPr sz="1400"/>
            </a:lvl4pPr>
            <a:lvl5pPr marL="0" indent="1362455">
              <a:spcBef>
                <a:spcPts val="300"/>
              </a:spcBef>
              <a:buClrTx/>
              <a:buSzTx/>
              <a:buFontTx/>
              <a:buNone/>
              <a:defRPr sz="1400"/>
            </a:lvl5pPr>
          </a:lstStyle>
          <a:p>
            <a:pPr lvl="0">
              <a:defRPr sz="1800">
                <a:solidFill>
                  <a:srgbClr val="000000"/>
                </a:solidFill>
              </a:defRPr>
            </a:pPr>
            <a:r>
              <a:rPr sz="1400">
                <a:solidFill>
                  <a:srgbClr val="FFFFFF"/>
                </a:solidFill>
              </a:rPr>
              <a:t>Body Level One</a:t>
            </a:r>
            <a:endParaRPr sz="1400">
              <a:solidFill>
                <a:srgbClr val="FFFFFF"/>
              </a:solidFill>
            </a:endParaRPr>
          </a:p>
          <a:p>
            <a:pPr lvl="1">
              <a:defRPr sz="1800">
                <a:solidFill>
                  <a:srgbClr val="000000"/>
                </a:solidFill>
              </a:defRPr>
            </a:pPr>
            <a:r>
              <a:rPr sz="1400">
                <a:solidFill>
                  <a:srgbClr val="FFFFFF"/>
                </a:solidFill>
              </a:rPr>
              <a:t>Body Level Two</a:t>
            </a:r>
            <a:endParaRPr sz="1400">
              <a:solidFill>
                <a:srgbClr val="FFFFFF"/>
              </a:solidFill>
            </a:endParaRPr>
          </a:p>
          <a:p>
            <a:pPr lvl="2">
              <a:defRPr sz="1800">
                <a:solidFill>
                  <a:srgbClr val="000000"/>
                </a:solidFill>
              </a:defRPr>
            </a:pPr>
            <a:r>
              <a:rPr sz="1400">
                <a:solidFill>
                  <a:srgbClr val="FFFFFF"/>
                </a:solidFill>
              </a:rPr>
              <a:t>Body Level Three</a:t>
            </a:r>
            <a:endParaRPr sz="1400">
              <a:solidFill>
                <a:srgbClr val="FFFFFF"/>
              </a:solidFill>
            </a:endParaRPr>
          </a:p>
          <a:p>
            <a:pPr lvl="3">
              <a:defRPr sz="1800">
                <a:solidFill>
                  <a:srgbClr val="000000"/>
                </a:solidFill>
              </a:defRPr>
            </a:pPr>
            <a:r>
              <a:rPr sz="1400">
                <a:solidFill>
                  <a:srgbClr val="FFFFFF"/>
                </a:solidFill>
              </a:rPr>
              <a:t>Body Level Four</a:t>
            </a:r>
            <a:endParaRPr sz="1400">
              <a:solidFill>
                <a:srgbClr val="FFFFFF"/>
              </a:solidFill>
            </a:endParaRPr>
          </a:p>
          <a:p>
            <a:pPr lvl="4">
              <a:defRPr sz="1800">
                <a:solidFill>
                  <a:srgbClr val="000000"/>
                </a:solidFill>
              </a:defRPr>
            </a:pPr>
            <a:r>
              <a:rPr sz="1400">
                <a:solidFill>
                  <a:srgbClr val="FFFFFF"/>
                </a:solidFill>
              </a:rPr>
              <a:t>Body Level Five</a:t>
            </a:r>
          </a:p>
        </p:txBody>
      </p:sp>
      <p:sp>
        <p:nvSpPr>
          <p:cNvPr id="33" name="Shape 33"/>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35" name="Shape 35"/>
          <p:cNvSpPr/>
          <p:nvPr>
            <p:ph type="title"/>
          </p:nvPr>
        </p:nvSpPr>
        <p:spPr>
          <a:xfrm>
            <a:off x="1828800" y="0"/>
            <a:ext cx="5486400" cy="1131888"/>
          </a:xfrm>
          <a:prstGeom prst="rect">
            <a:avLst/>
          </a:prstGeom>
        </p:spPr>
        <p:txBody>
          <a:bodyPr lIns="0" tIns="0" rIns="0" bIns="0" anchor="b"/>
          <a:lstStyle>
            <a:lvl1pPr>
              <a:defRPr sz="2000"/>
            </a:lvl1pPr>
          </a:lstStyle>
          <a:p>
            <a:pPr lvl="0">
              <a:defRPr b="0" sz="1800">
                <a:solidFill>
                  <a:srgbClr val="000000"/>
                </a:solidFill>
                <a:effectLst/>
              </a:defRPr>
            </a:pPr>
            <a:r>
              <a:rPr b="1" sz="2000">
                <a:solidFill>
                  <a:srgbClr val="E8D38A"/>
                </a:solidFill>
                <a:effectLst>
                  <a:outerShdw sx="100000" sy="100000" kx="0" ky="0" algn="b" rotWithShape="0" blurRad="114300" dist="101600" dir="2700000">
                    <a:srgbClr val="000000">
                      <a:alpha val="40000"/>
                    </a:srgbClr>
                  </a:outerShdw>
                </a:effectLst>
              </a:rPr>
              <a:t>Title Text</a:t>
            </a:r>
          </a:p>
        </p:txBody>
      </p:sp>
      <p:sp>
        <p:nvSpPr>
          <p:cNvPr id="36" name="Shape 36"/>
          <p:cNvSpPr/>
          <p:nvPr>
            <p:ph type="body" idx="1"/>
          </p:nvPr>
        </p:nvSpPr>
        <p:spPr>
          <a:xfrm>
            <a:off x="1828800" y="1166787"/>
            <a:ext cx="5486400" cy="2244852"/>
          </a:xfrm>
          <a:prstGeom prst="rect">
            <a:avLst/>
          </a:prstGeom>
        </p:spPr>
        <p:txBody>
          <a:bodyPr/>
          <a:lstStyle>
            <a:lvl1pPr marL="0" indent="0" algn="ctr">
              <a:spcBef>
                <a:spcPts val="300"/>
              </a:spcBef>
              <a:buClrTx/>
              <a:buSzTx/>
              <a:buFontTx/>
              <a:buNone/>
              <a:defRPr sz="1400"/>
            </a:lvl1pPr>
            <a:lvl2pPr algn="ctr">
              <a:spcBef>
                <a:spcPts val="300"/>
              </a:spcBef>
              <a:buClrTx/>
              <a:buFontTx/>
              <a:defRPr sz="1400"/>
            </a:lvl2pPr>
            <a:lvl3pPr marL="1225295" indent="-320039" algn="ctr">
              <a:spcBef>
                <a:spcPts val="300"/>
              </a:spcBef>
              <a:buClrTx/>
              <a:buFontTx/>
              <a:defRPr sz="1400"/>
            </a:lvl3pPr>
            <a:lvl4pPr marL="1454911" indent="-284480" algn="ctr">
              <a:spcBef>
                <a:spcPts val="300"/>
              </a:spcBef>
              <a:buClrTx/>
              <a:buFontTx/>
              <a:defRPr sz="1400"/>
            </a:lvl4pPr>
            <a:lvl5pPr marL="1646935" indent="-284479" algn="ctr">
              <a:spcBef>
                <a:spcPts val="300"/>
              </a:spcBef>
              <a:buClrTx/>
              <a:buFontTx/>
              <a:defRPr sz="1400"/>
            </a:lvl5pPr>
          </a:lstStyle>
          <a:p>
            <a:pPr lvl="0">
              <a:defRPr sz="1800">
                <a:solidFill>
                  <a:srgbClr val="000000"/>
                </a:solidFill>
              </a:defRPr>
            </a:pPr>
            <a:r>
              <a:rPr sz="1400">
                <a:solidFill>
                  <a:srgbClr val="FFFFFF"/>
                </a:solidFill>
              </a:rPr>
              <a:t>Body Level One</a:t>
            </a:r>
            <a:endParaRPr sz="1400">
              <a:solidFill>
                <a:srgbClr val="FFFFFF"/>
              </a:solidFill>
            </a:endParaRPr>
          </a:p>
          <a:p>
            <a:pPr lvl="1">
              <a:defRPr sz="1800">
                <a:solidFill>
                  <a:srgbClr val="000000"/>
                </a:solidFill>
              </a:defRPr>
            </a:pPr>
            <a:r>
              <a:rPr sz="1400">
                <a:solidFill>
                  <a:srgbClr val="FFFFFF"/>
                </a:solidFill>
              </a:rPr>
              <a:t>Body Level Two</a:t>
            </a:r>
            <a:endParaRPr sz="1400">
              <a:solidFill>
                <a:srgbClr val="FFFFFF"/>
              </a:solidFill>
            </a:endParaRPr>
          </a:p>
          <a:p>
            <a:pPr lvl="2">
              <a:defRPr sz="1800">
                <a:solidFill>
                  <a:srgbClr val="000000"/>
                </a:solidFill>
              </a:defRPr>
            </a:pPr>
            <a:r>
              <a:rPr sz="1400">
                <a:solidFill>
                  <a:srgbClr val="FFFFFF"/>
                </a:solidFill>
              </a:rPr>
              <a:t>Body Level Three</a:t>
            </a:r>
            <a:endParaRPr sz="1400">
              <a:solidFill>
                <a:srgbClr val="FFFFFF"/>
              </a:solidFill>
            </a:endParaRPr>
          </a:p>
          <a:p>
            <a:pPr lvl="3">
              <a:defRPr sz="1800">
                <a:solidFill>
                  <a:srgbClr val="000000"/>
                </a:solidFill>
              </a:defRPr>
            </a:pPr>
            <a:r>
              <a:rPr sz="1400">
                <a:solidFill>
                  <a:srgbClr val="FFFFFF"/>
                </a:solidFill>
              </a:rPr>
              <a:t>Body Level Four</a:t>
            </a:r>
            <a:endParaRPr sz="1400">
              <a:solidFill>
                <a:srgbClr val="FFFFFF"/>
              </a:solidFill>
            </a:endParaRPr>
          </a:p>
          <a:p>
            <a:pPr lvl="4">
              <a:defRPr sz="1800">
                <a:solidFill>
                  <a:srgbClr val="000000"/>
                </a:solidFill>
              </a:defRPr>
            </a:pPr>
            <a:r>
              <a:rPr sz="1400">
                <a:solidFill>
                  <a:srgbClr val="FFFFFF"/>
                </a:solidFill>
              </a:rPr>
              <a:t>Body Level Five</a:t>
            </a:r>
          </a:p>
        </p:txBody>
      </p:sp>
      <p:sp>
        <p:nvSpPr>
          <p:cNvPr id="37" name="Shape 3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457200" y="92076"/>
            <a:ext cx="8229600" cy="150812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lvl="0">
              <a:defRPr b="0" sz="1800">
                <a:solidFill>
                  <a:srgbClr val="000000"/>
                </a:solidFill>
                <a:effectLst/>
              </a:defRPr>
            </a:pPr>
            <a:r>
              <a:rPr b="1" sz="4100">
                <a:solidFill>
                  <a:srgbClr val="E8D38A"/>
                </a:solidFill>
                <a:effectLst>
                  <a:outerShdw sx="100000" sy="100000" kx="0" ky="0" algn="b" rotWithShape="0" blurRad="114300" dist="101600" dir="2700000">
                    <a:srgbClr val="000000">
                      <a:alpha val="40000"/>
                    </a:srgbClr>
                  </a:outerShdw>
                </a:effectLst>
              </a:rPr>
              <a:t>Title Text</a:t>
            </a:r>
          </a:p>
        </p:txBody>
      </p:sp>
      <p:sp>
        <p:nvSpPr>
          <p:cNvPr id="3" name="Shape 3"/>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
        <p:nvSpPr>
          <p:cNvPr id="4" name="Shape 4"/>
          <p:cNvSpPr/>
          <p:nvPr>
            <p:ph type="sldNum" sz="quarter" idx="2"/>
          </p:nvPr>
        </p:nvSpPr>
        <p:spPr>
          <a:xfrm>
            <a:off x="7924800" y="6604000"/>
            <a:ext cx="762000" cy="177801"/>
          </a:xfrm>
          <a:prstGeom prst="rect">
            <a:avLst/>
          </a:prstGeom>
          <a:ln w="12700">
            <a:miter lim="400000"/>
          </a:ln>
        </p:spPr>
        <p:txBody>
          <a:bodyPr lIns="0" tIns="0" rIns="0" bIns="0" anchor="b">
            <a:spAutoFit/>
          </a:bodyPr>
          <a:lstStyle>
            <a:lvl1pPr algn="r">
              <a:defRPr sz="1200">
                <a:solidFill>
                  <a:srgbClr val="BABABA"/>
                </a:solidFill>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transition spd="med" advClick="1"/>
  <p:txStyles>
    <p:titleStyle>
      <a:lvl1pPr algn="ctr">
        <a:defRPr b="1" sz="41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1pPr>
      <a:lvl2pPr algn="ctr">
        <a:defRPr b="1" sz="41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2pPr>
      <a:lvl3pPr algn="ctr">
        <a:defRPr b="1" sz="41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3pPr>
      <a:lvl4pPr algn="ctr">
        <a:defRPr b="1" sz="41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4pPr>
      <a:lvl5pPr algn="ctr">
        <a:defRPr b="1" sz="41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5pPr>
      <a:lvl6pPr algn="ctr">
        <a:defRPr b="1" sz="41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6pPr>
      <a:lvl7pPr algn="ctr">
        <a:defRPr b="1" sz="41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7pPr>
      <a:lvl8pPr algn="ctr">
        <a:defRPr b="1" sz="41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8pPr>
      <a:lvl9pPr algn="ctr">
        <a:defRPr b="1" sz="41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9pPr>
    </p:titleStyle>
    <p:bodyStyle>
      <a:lvl1pPr marL="548640" indent="-411480">
        <a:spcBef>
          <a:spcPts val="600"/>
        </a:spcBef>
        <a:buClr>
          <a:srgbClr val="F9F9F9"/>
        </a:buClr>
        <a:buSzPct val="65000"/>
        <a:buFont typeface="Wingdings 2"/>
        <a:buChar char=""/>
        <a:defRPr sz="2800">
          <a:solidFill>
            <a:srgbClr val="FFFFFF"/>
          </a:solidFill>
          <a:latin typeface="Book Antiqua"/>
          <a:ea typeface="Book Antiqua"/>
          <a:cs typeface="Book Antiqua"/>
          <a:sym typeface="Book Antiqua"/>
        </a:defRPr>
      </a:lvl1pPr>
      <a:lvl2pPr marL="915924" indent="-330708">
        <a:spcBef>
          <a:spcPts val="600"/>
        </a:spcBef>
        <a:buClr>
          <a:srgbClr val="F9F9F9"/>
        </a:buClr>
        <a:buSzPct val="80000"/>
        <a:buFont typeface="Wingdings 2"/>
        <a:buChar char="◼"/>
        <a:defRPr sz="2800">
          <a:solidFill>
            <a:srgbClr val="FFFFFF"/>
          </a:solidFill>
          <a:latin typeface="Book Antiqua"/>
          <a:ea typeface="Book Antiqua"/>
          <a:cs typeface="Book Antiqua"/>
          <a:sym typeface="Book Antiqua"/>
        </a:defRPr>
      </a:lvl2pPr>
      <a:lvl3pPr marL="1196201" indent="-290945">
        <a:spcBef>
          <a:spcPts val="600"/>
        </a:spcBef>
        <a:buClr>
          <a:srgbClr val="F9F9F9"/>
        </a:buClr>
        <a:buSzPct val="95000"/>
        <a:buFont typeface="Wingdings 2"/>
        <a:buChar char="▫"/>
        <a:defRPr sz="2800">
          <a:solidFill>
            <a:srgbClr val="FFFFFF"/>
          </a:solidFill>
          <a:latin typeface="Book Antiqua"/>
          <a:ea typeface="Book Antiqua"/>
          <a:cs typeface="Book Antiqua"/>
          <a:sym typeface="Book Antiqua"/>
        </a:defRPr>
      </a:lvl3pPr>
      <a:lvl4pPr marL="1426463" indent="-256032">
        <a:spcBef>
          <a:spcPts val="600"/>
        </a:spcBef>
        <a:buClr>
          <a:srgbClr val="F9F9F9"/>
        </a:buClr>
        <a:buSzPct val="100000"/>
        <a:buFont typeface="Wingdings 2"/>
        <a:buChar char=""/>
        <a:defRPr sz="2800">
          <a:solidFill>
            <a:srgbClr val="FFFFFF"/>
          </a:solidFill>
          <a:latin typeface="Book Antiqua"/>
          <a:ea typeface="Book Antiqua"/>
          <a:cs typeface="Book Antiqua"/>
          <a:sym typeface="Book Antiqua"/>
        </a:defRPr>
      </a:lvl4pPr>
      <a:lvl5pPr marL="1618488" indent="-256032">
        <a:spcBef>
          <a:spcPts val="600"/>
        </a:spcBef>
        <a:buClr>
          <a:srgbClr val="F9F9F9"/>
        </a:buClr>
        <a:buSzPct val="100000"/>
        <a:buFont typeface="Wingdings 2"/>
        <a:buChar char="◾"/>
        <a:defRPr sz="2800">
          <a:solidFill>
            <a:srgbClr val="FFFFFF"/>
          </a:solidFill>
          <a:latin typeface="Book Antiqua"/>
          <a:ea typeface="Book Antiqua"/>
          <a:cs typeface="Book Antiqua"/>
          <a:sym typeface="Book Antiqua"/>
        </a:defRPr>
      </a:lvl5pPr>
      <a:lvl6pPr marL="1866392" indent="-284480">
        <a:spcBef>
          <a:spcPts val="600"/>
        </a:spcBef>
        <a:buClr>
          <a:srgbClr val="F9F9F9"/>
        </a:buClr>
        <a:buSzPct val="100000"/>
        <a:buFont typeface="Wingdings 2"/>
        <a:buChar char=""/>
        <a:defRPr sz="2800">
          <a:solidFill>
            <a:srgbClr val="FFFFFF"/>
          </a:solidFill>
          <a:latin typeface="Book Antiqua"/>
          <a:ea typeface="Book Antiqua"/>
          <a:cs typeface="Book Antiqua"/>
          <a:sym typeface="Book Antiqua"/>
        </a:defRPr>
      </a:lvl6pPr>
      <a:lvl7pPr marL="2103120" indent="-320039">
        <a:spcBef>
          <a:spcPts val="600"/>
        </a:spcBef>
        <a:buClr>
          <a:srgbClr val="F9F9F9"/>
        </a:buClr>
        <a:buSzPct val="100000"/>
        <a:buFont typeface="Wingdings 2"/>
        <a:buChar char="●"/>
        <a:defRPr sz="2800">
          <a:solidFill>
            <a:srgbClr val="FFFFFF"/>
          </a:solidFill>
          <a:latin typeface="Book Antiqua"/>
          <a:ea typeface="Book Antiqua"/>
          <a:cs typeface="Book Antiqua"/>
          <a:sym typeface="Book Antiqua"/>
        </a:defRPr>
      </a:lvl7pPr>
      <a:lvl8pPr marL="2350007" indent="-365759">
        <a:spcBef>
          <a:spcPts val="600"/>
        </a:spcBef>
        <a:buClr>
          <a:srgbClr val="F9F9F9"/>
        </a:buClr>
        <a:buSzPct val="100000"/>
        <a:buFont typeface="Wingdings 2"/>
        <a:buChar char="●"/>
        <a:defRPr sz="2800">
          <a:solidFill>
            <a:srgbClr val="FFFFFF"/>
          </a:solidFill>
          <a:latin typeface="Book Antiqua"/>
          <a:ea typeface="Book Antiqua"/>
          <a:cs typeface="Book Antiqua"/>
          <a:sym typeface="Book Antiqua"/>
        </a:defRPr>
      </a:lvl8pPr>
      <a:lvl9pPr marL="2551175" indent="-365759">
        <a:spcBef>
          <a:spcPts val="600"/>
        </a:spcBef>
        <a:buClr>
          <a:srgbClr val="F9F9F9"/>
        </a:buClr>
        <a:buSzPct val="100000"/>
        <a:buFont typeface="Wingdings 2"/>
        <a:buChar char="●"/>
        <a:defRPr sz="2800">
          <a:solidFill>
            <a:srgbClr val="FFFFFF"/>
          </a:solidFill>
          <a:latin typeface="Book Antiqua"/>
          <a:ea typeface="Book Antiqua"/>
          <a:cs typeface="Book Antiqua"/>
          <a:sym typeface="Book Antiqua"/>
        </a:defRPr>
      </a:lvl9pPr>
    </p:bodyStyle>
    <p:otherStyle>
      <a:lvl1pPr algn="r">
        <a:defRPr sz="1200">
          <a:solidFill>
            <a:schemeClr val="tx1"/>
          </a:solidFill>
          <a:latin typeface="+mn-lt"/>
          <a:ea typeface="+mn-ea"/>
          <a:cs typeface="+mn-cs"/>
          <a:sym typeface="Book Antiqua"/>
        </a:defRPr>
      </a:lvl1pPr>
      <a:lvl2pPr indent="457200" algn="r">
        <a:defRPr sz="1200">
          <a:solidFill>
            <a:schemeClr val="tx1"/>
          </a:solidFill>
          <a:latin typeface="+mn-lt"/>
          <a:ea typeface="+mn-ea"/>
          <a:cs typeface="+mn-cs"/>
          <a:sym typeface="Book Antiqua"/>
        </a:defRPr>
      </a:lvl2pPr>
      <a:lvl3pPr indent="914400" algn="r">
        <a:defRPr sz="1200">
          <a:solidFill>
            <a:schemeClr val="tx1"/>
          </a:solidFill>
          <a:latin typeface="+mn-lt"/>
          <a:ea typeface="+mn-ea"/>
          <a:cs typeface="+mn-cs"/>
          <a:sym typeface="Book Antiqua"/>
        </a:defRPr>
      </a:lvl3pPr>
      <a:lvl4pPr indent="1371600" algn="r">
        <a:defRPr sz="1200">
          <a:solidFill>
            <a:schemeClr val="tx1"/>
          </a:solidFill>
          <a:latin typeface="+mn-lt"/>
          <a:ea typeface="+mn-ea"/>
          <a:cs typeface="+mn-cs"/>
          <a:sym typeface="Book Antiqua"/>
        </a:defRPr>
      </a:lvl4pPr>
      <a:lvl5pPr indent="1828800" algn="r">
        <a:defRPr sz="1200">
          <a:solidFill>
            <a:schemeClr val="tx1"/>
          </a:solidFill>
          <a:latin typeface="+mn-lt"/>
          <a:ea typeface="+mn-ea"/>
          <a:cs typeface="+mn-cs"/>
          <a:sym typeface="Book Antiqua"/>
        </a:defRPr>
      </a:lvl5pPr>
      <a:lvl6pPr indent="2286000" algn="r">
        <a:defRPr sz="1200">
          <a:solidFill>
            <a:schemeClr val="tx1"/>
          </a:solidFill>
          <a:latin typeface="+mn-lt"/>
          <a:ea typeface="+mn-ea"/>
          <a:cs typeface="+mn-cs"/>
          <a:sym typeface="Book Antiqua"/>
        </a:defRPr>
      </a:lvl6pPr>
      <a:lvl7pPr indent="2743200" algn="r">
        <a:defRPr sz="1200">
          <a:solidFill>
            <a:schemeClr val="tx1"/>
          </a:solidFill>
          <a:latin typeface="+mn-lt"/>
          <a:ea typeface="+mn-ea"/>
          <a:cs typeface="+mn-cs"/>
          <a:sym typeface="Book Antiqua"/>
        </a:defRPr>
      </a:lvl7pPr>
      <a:lvl8pPr indent="3200400" algn="r">
        <a:defRPr sz="1200">
          <a:solidFill>
            <a:schemeClr val="tx1"/>
          </a:solidFill>
          <a:latin typeface="+mn-lt"/>
          <a:ea typeface="+mn-ea"/>
          <a:cs typeface="+mn-cs"/>
          <a:sym typeface="Book Antiqua"/>
        </a:defRPr>
      </a:lvl8pPr>
      <a:lvl9pPr indent="3657600" algn="r">
        <a:defRPr sz="1200">
          <a:solidFill>
            <a:schemeClr val="tx1"/>
          </a:solidFill>
          <a:latin typeface="+mn-lt"/>
          <a:ea typeface="+mn-ea"/>
          <a:cs typeface="+mn-cs"/>
          <a:sym typeface="Book Antiqua"/>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 name="Shape 55"/>
          <p:cNvSpPr/>
          <p:nvPr>
            <p:ph type="title"/>
          </p:nvPr>
        </p:nvSpPr>
        <p:spPr>
          <a:xfrm>
            <a:off x="892968" y="3373204"/>
            <a:ext cx="7358064" cy="2321720"/>
          </a:xfrm>
          <a:prstGeom prst="rect">
            <a:avLst/>
          </a:prstGeom>
        </p:spPr>
        <p:txBody>
          <a:bodyPr/>
          <a:lstStyle>
            <a:lvl1pPr defTabSz="490727">
              <a:defRPr sz="4703">
                <a:solidFill>
                  <a:srgbClr val="4A60FF"/>
                </a:solidFill>
                <a:latin typeface="Georgia"/>
                <a:ea typeface="Georgia"/>
                <a:cs typeface="Georgia"/>
                <a:sym typeface="Georgia"/>
              </a:defRPr>
            </a:lvl1pPr>
          </a:lstStyle>
          <a:p>
            <a:pPr lvl="0">
              <a:defRPr sz="1800">
                <a:solidFill>
                  <a:srgbClr val="000000"/>
                </a:solidFill>
                <a:effectLst/>
              </a:defRPr>
            </a:pPr>
            <a:r>
              <a:rPr sz="4703">
                <a:solidFill>
                  <a:srgbClr val="4A60FF"/>
                </a:solidFill>
              </a:rPr>
              <a:t>Advanced Tactical Training and Communications Search and Rescue</a:t>
            </a:r>
          </a:p>
        </p:txBody>
      </p:sp>
      <p:sp>
        <p:nvSpPr>
          <p:cNvPr id="56" name="Shape 56"/>
          <p:cNvSpPr/>
          <p:nvPr>
            <p:ph type="body" idx="1"/>
          </p:nvPr>
        </p:nvSpPr>
        <p:spPr>
          <a:xfrm>
            <a:off x="892968" y="5842024"/>
            <a:ext cx="7358064" cy="794743"/>
          </a:xfrm>
          <a:prstGeom prst="rect">
            <a:avLst/>
          </a:prstGeom>
        </p:spPr>
        <p:txBody>
          <a:bodyPr/>
          <a:lstStyle>
            <a:lvl1pPr>
              <a:defRPr b="1" sz="3400">
                <a:solidFill>
                  <a:srgbClr val="FF3835"/>
                </a:solidFill>
                <a:latin typeface="Georgia"/>
                <a:ea typeface="Georgia"/>
                <a:cs typeface="Georgia"/>
                <a:sym typeface="Georgia"/>
              </a:defRPr>
            </a:lvl1pPr>
          </a:lstStyle>
          <a:p>
            <a:pPr lvl="0">
              <a:defRPr b="0" sz="1800">
                <a:solidFill>
                  <a:srgbClr val="000000"/>
                </a:solidFill>
              </a:defRPr>
            </a:pPr>
            <a:r>
              <a:rPr b="1" sz="3400">
                <a:solidFill>
                  <a:srgbClr val="FF3835"/>
                </a:solidFill>
              </a:rPr>
              <a:t>Search and Rescue Training</a:t>
            </a:r>
          </a:p>
        </p:txBody>
      </p:sp>
      <p:pic>
        <p:nvPicPr>
          <p:cNvPr id="57" name="pasted-image.tif"/>
          <p:cNvPicPr/>
          <p:nvPr/>
        </p:nvPicPr>
        <p:blipFill>
          <a:blip r:embed="rId2">
            <a:extLst/>
          </a:blip>
          <a:stretch>
            <a:fillRect/>
          </a:stretch>
        </p:blipFill>
        <p:spPr>
          <a:xfrm>
            <a:off x="2622277" y="291445"/>
            <a:ext cx="3899446" cy="2946831"/>
          </a:xfrm>
          <a:prstGeom prst="rect">
            <a:avLst/>
          </a:prstGeom>
          <a:ln w="3175">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 name="Shape 81"/>
          <p:cNvSpPr/>
          <p:nvPr>
            <p:ph type="title"/>
          </p:nvPr>
        </p:nvSpPr>
        <p:spPr>
          <a:xfrm>
            <a:off x="457200" y="33338"/>
            <a:ext cx="8229600" cy="1143001"/>
          </a:xfrm>
          <a:prstGeom prst="rect">
            <a:avLst/>
          </a:prstGeom>
        </p:spPr>
        <p:txBody>
          <a:bodyPr/>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Scene Preservation</a:t>
            </a:r>
          </a:p>
        </p:txBody>
      </p:sp>
      <p:sp>
        <p:nvSpPr>
          <p:cNvPr id="82" name="Shape 82"/>
          <p:cNvSpPr/>
          <p:nvPr>
            <p:ph type="body" idx="1"/>
          </p:nvPr>
        </p:nvSpPr>
        <p:spPr>
          <a:xfrm>
            <a:off x="419100" y="950942"/>
            <a:ext cx="8571657" cy="5834301"/>
          </a:xfrm>
          <a:prstGeom prst="rect">
            <a:avLst/>
          </a:prstGeom>
        </p:spPr>
        <p:txBody>
          <a:bodyPr lIns="0" tIns="0" rIns="0" bIns="0">
            <a:noAutofit/>
          </a:bodyPr>
          <a:lstStyle/>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Preservation of evidence is paramount in order for Forensics to assist in the investigation.</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Be cognisant of rain, wind, snow—these events can quickly destroy the evidence you need Forensics to process.</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Footwear impressions can be covered with cardboard boxes, recycling bins, etc. with a rock or something of weight on top to keep them from blowing away.</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 name="Shape 84"/>
          <p:cNvSpPr/>
          <p:nvPr>
            <p:ph type="title"/>
          </p:nvPr>
        </p:nvSpPr>
        <p:spPr>
          <a:xfrm>
            <a:off x="457200" y="33338"/>
            <a:ext cx="8229600" cy="1143001"/>
          </a:xfrm>
          <a:prstGeom prst="rect">
            <a:avLst/>
          </a:prstGeom>
        </p:spPr>
        <p:txBody>
          <a:bodyPr/>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Scene Preservation-cont’d</a:t>
            </a:r>
          </a:p>
        </p:txBody>
      </p:sp>
      <p:sp>
        <p:nvSpPr>
          <p:cNvPr id="85" name="Shape 85"/>
          <p:cNvSpPr/>
          <p:nvPr>
            <p:ph type="body" idx="1"/>
          </p:nvPr>
        </p:nvSpPr>
        <p:spPr>
          <a:xfrm>
            <a:off x="330200" y="1270000"/>
            <a:ext cx="8470900" cy="5194300"/>
          </a:xfrm>
          <a:prstGeom prst="rect">
            <a:avLst/>
          </a:prstGeom>
        </p:spPr>
        <p:txBody>
          <a:bodyPr lIns="0" tIns="0" rIns="0" bIns="0">
            <a:noAutofit/>
          </a:bodyPr>
          <a:lstStyle/>
          <a:p>
            <a:pPr lvl="0" marL="330200" indent="-330200" algn="ctr">
              <a:spcBef>
                <a:spcPts val="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SUDDEN DEATH SCENES</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0"/>
              </a:spcBef>
              <a:buClrTx/>
              <a:buSzTx/>
              <a:buFontTx/>
              <a:buNone/>
              <a:defRPr sz="1800">
                <a:solidFill>
                  <a:srgbClr val="000000"/>
                </a:solidFill>
              </a:defRPr>
            </a:pP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Occasionally, a person whom you are searching for may have killed themselves or died from the elements or natural causes.</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These scenes can be intimidating.</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Make great notes about what you observe.</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 name="Shape 87"/>
          <p:cNvSpPr/>
          <p:nvPr>
            <p:ph type="title"/>
          </p:nvPr>
        </p:nvSpPr>
        <p:spPr>
          <a:xfrm>
            <a:off x="457200" y="33338"/>
            <a:ext cx="8229600" cy="1143001"/>
          </a:xfrm>
          <a:prstGeom prst="rect">
            <a:avLst/>
          </a:prstGeom>
        </p:spPr>
        <p:txBody>
          <a:bodyPr/>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Scene Preservation-cont’d</a:t>
            </a:r>
          </a:p>
        </p:txBody>
      </p:sp>
      <p:sp>
        <p:nvSpPr>
          <p:cNvPr id="88" name="Shape 88"/>
          <p:cNvSpPr/>
          <p:nvPr>
            <p:ph type="body" idx="1"/>
          </p:nvPr>
        </p:nvSpPr>
        <p:spPr>
          <a:xfrm>
            <a:off x="336550" y="1270000"/>
            <a:ext cx="8470901" cy="5245100"/>
          </a:xfrm>
          <a:prstGeom prst="rect">
            <a:avLst/>
          </a:prstGeom>
        </p:spPr>
        <p:txBody>
          <a:bodyPr lIns="0" tIns="0" rIns="0" bIns="0">
            <a:noAutofit/>
          </a:bodyPr>
          <a:lstStyle/>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You may have other civilians, paramedics, or firefighters entering the scene.  Take all names of any who do enter the scene, or are attempting to enter.</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Report the names to the police when they arrive.  If they refuse to give their names, advise the police; they will obtain their names.</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 name="Shape 90"/>
          <p:cNvSpPr/>
          <p:nvPr>
            <p:ph type="title"/>
          </p:nvPr>
        </p:nvSpPr>
        <p:spPr>
          <a:xfrm>
            <a:off x="457200" y="33338"/>
            <a:ext cx="8229600" cy="1143001"/>
          </a:xfrm>
          <a:prstGeom prst="rect">
            <a:avLst/>
          </a:prstGeom>
        </p:spPr>
        <p:txBody>
          <a:bodyPr/>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Scene Preservation-cont’d</a:t>
            </a:r>
          </a:p>
        </p:txBody>
      </p:sp>
      <p:sp>
        <p:nvSpPr>
          <p:cNvPr id="91" name="Shape 91"/>
          <p:cNvSpPr/>
          <p:nvPr>
            <p:ph type="body" idx="1"/>
          </p:nvPr>
        </p:nvSpPr>
        <p:spPr>
          <a:xfrm>
            <a:off x="323924" y="1270000"/>
            <a:ext cx="8470901" cy="5194300"/>
          </a:xfrm>
          <a:prstGeom prst="rect">
            <a:avLst/>
          </a:prstGeom>
        </p:spPr>
        <p:txBody>
          <a:bodyPr lIns="0" tIns="0" rIns="0" bIns="0">
            <a:noAutofit/>
          </a:bodyPr>
          <a:lstStyle>
            <a:lvl1pPr marL="330200" indent="-330200">
              <a:spcBef>
                <a:spcPts val="0"/>
              </a:spcBef>
              <a:buClrTx/>
              <a:buSzTx/>
              <a:buFontTx/>
              <a:buNone/>
              <a:defRPr sz="3600">
                <a:solidFill>
                  <a:srgbClr val="000000"/>
                </a:solidFill>
                <a:effectLst>
                  <a:outerShdw sx="100000" sy="100000" kx="0" ky="0" algn="b" rotWithShape="0" blurRad="114300" dist="101600" dir="2700000">
                    <a:srgbClr val="000000">
                      <a:alpha val="40000"/>
                    </a:srgbClr>
                  </a:outerShdw>
                </a:effectLst>
                <a:latin typeface="Georgia"/>
                <a:ea typeface="Georgia"/>
                <a:cs typeface="Georgia"/>
                <a:sym typeface="Georgia"/>
              </a:defRPr>
            </a:lvl1pPr>
          </a:lstStyle>
          <a:p>
            <a:pPr lvl="0">
              <a:defRPr sz="1800">
                <a:effectLst/>
              </a:defRPr>
            </a:pPr>
            <a:r>
              <a:rPr sz="3600">
                <a:effectLst>
                  <a:outerShdw sx="100000" sy="100000" kx="0" ky="0" algn="b" rotWithShape="0" blurRad="114300" dist="101600" dir="2700000">
                    <a:srgbClr val="000000">
                      <a:alpha val="40000"/>
                    </a:srgbClr>
                  </a:outerShdw>
                </a:effectLst>
              </a:rPr>
              <a:t>• When making notes, note the position of the body, clothing worn,  lights on or off, room temperature—was it hot in the room or cold, windows open or closed—if indoor scene.</a:t>
            </a:r>
            <a:endParaRPr sz="3600">
              <a:effectLst>
                <a:outerShdw sx="100000" sy="100000" kx="0" ky="0" algn="b" rotWithShape="0" blurRad="114300" dist="101600" dir="2700000">
                  <a:srgbClr val="000000">
                    <a:alpha val="40000"/>
                  </a:srgbClr>
                </a:outerShdw>
              </a:effectLst>
            </a:endParaRP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3" name="Shape 93"/>
          <p:cNvSpPr/>
          <p:nvPr>
            <p:ph type="title"/>
          </p:nvPr>
        </p:nvSpPr>
        <p:spPr>
          <a:xfrm>
            <a:off x="457200" y="33338"/>
            <a:ext cx="8229600" cy="1143001"/>
          </a:xfrm>
          <a:prstGeom prst="rect">
            <a:avLst/>
          </a:prstGeom>
        </p:spPr>
        <p:txBody>
          <a:bodyPr lIns="0" tIns="0" rIns="0" bIns="0"/>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Scene Preservation-cont’d</a:t>
            </a:r>
          </a:p>
        </p:txBody>
      </p:sp>
      <p:sp>
        <p:nvSpPr>
          <p:cNvPr id="94" name="Shape 94"/>
          <p:cNvSpPr/>
          <p:nvPr>
            <p:ph type="body" idx="1"/>
          </p:nvPr>
        </p:nvSpPr>
        <p:spPr>
          <a:xfrm>
            <a:off x="330200" y="1270000"/>
            <a:ext cx="8470900" cy="5397500"/>
          </a:xfrm>
          <a:prstGeom prst="rect">
            <a:avLst/>
          </a:prstGeom>
        </p:spPr>
        <p:txBody>
          <a:bodyPr lIns="0" tIns="0" rIns="0" bIns="0">
            <a:noAutofit/>
          </a:bodyPr>
          <a:lstStyle/>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For outdoor scenes, note the weather conditions. They can change quickly. Note the direction that the wind is blowing, temperature as in cold, hot, or if you have a thermometer, the actual temperature, clothing worn.</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Location of any weapons or blood found at the scene.</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 name="Shape 96"/>
          <p:cNvSpPr/>
          <p:nvPr>
            <p:ph type="title"/>
          </p:nvPr>
        </p:nvSpPr>
        <p:spPr>
          <a:xfrm>
            <a:off x="457200" y="33338"/>
            <a:ext cx="8229600" cy="1143001"/>
          </a:xfrm>
          <a:prstGeom prst="rect">
            <a:avLst/>
          </a:prstGeom>
        </p:spPr>
        <p:txBody>
          <a:bodyPr/>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Scene Preservation-cont’d</a:t>
            </a:r>
          </a:p>
        </p:txBody>
      </p:sp>
      <p:sp>
        <p:nvSpPr>
          <p:cNvPr id="97" name="Shape 97"/>
          <p:cNvSpPr/>
          <p:nvPr>
            <p:ph type="body" idx="1"/>
          </p:nvPr>
        </p:nvSpPr>
        <p:spPr>
          <a:xfrm>
            <a:off x="336538" y="1270000"/>
            <a:ext cx="8470901" cy="5194300"/>
          </a:xfrm>
          <a:prstGeom prst="rect">
            <a:avLst/>
          </a:prstGeom>
        </p:spPr>
        <p:txBody>
          <a:bodyPr lIns="0" tIns="0" rIns="0" bIns="0">
            <a:noAutofit/>
          </a:bodyPr>
          <a:lstStyle/>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Path you took to get to the deceased and what you touched or didn’t touch.</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If you touch something, note it and TELL us what you touched. It is imperative that we know what was touched and where you touched it.</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9" name="Shape 99"/>
          <p:cNvSpPr/>
          <p:nvPr>
            <p:ph type="title"/>
          </p:nvPr>
        </p:nvSpPr>
        <p:spPr>
          <a:xfrm>
            <a:off x="457200" y="33338"/>
            <a:ext cx="8229600" cy="1143001"/>
          </a:xfrm>
          <a:prstGeom prst="rect">
            <a:avLst/>
          </a:prstGeom>
        </p:spPr>
        <p:txBody>
          <a:bodyPr lIns="0" tIns="0" rIns="0" bIns="0"/>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Scene Preservation-cont’d</a:t>
            </a:r>
          </a:p>
        </p:txBody>
      </p:sp>
      <p:sp>
        <p:nvSpPr>
          <p:cNvPr id="100" name="Shape 100"/>
          <p:cNvSpPr/>
          <p:nvPr>
            <p:ph type="body" idx="1"/>
          </p:nvPr>
        </p:nvSpPr>
        <p:spPr>
          <a:xfrm>
            <a:off x="330200" y="1270000"/>
            <a:ext cx="8470900" cy="5194300"/>
          </a:xfrm>
          <a:prstGeom prst="rect">
            <a:avLst/>
          </a:prstGeom>
        </p:spPr>
        <p:txBody>
          <a:bodyPr lIns="0" tIns="0" rIns="0" bIns="0">
            <a:noAutofit/>
          </a:bodyPr>
          <a:lstStyle>
            <a:lvl1pPr marL="330200" indent="-330200">
              <a:spcBef>
                <a:spcPts val="0"/>
              </a:spcBef>
              <a:buClrTx/>
              <a:buSzTx/>
              <a:buFontTx/>
              <a:buNone/>
              <a:defRPr sz="3600">
                <a:solidFill>
                  <a:srgbClr val="000000"/>
                </a:solidFill>
                <a:effectLst>
                  <a:outerShdw sx="100000" sy="100000" kx="0" ky="0" algn="b" rotWithShape="0" blurRad="114300" dist="101600" dir="2700000">
                    <a:srgbClr val="000000">
                      <a:alpha val="40000"/>
                    </a:srgbClr>
                  </a:outerShdw>
                </a:effectLst>
                <a:latin typeface="Georgia"/>
                <a:ea typeface="Georgia"/>
                <a:cs typeface="Georgia"/>
                <a:sym typeface="Georgia"/>
              </a:defRPr>
            </a:lvl1pPr>
          </a:lstStyle>
          <a:p>
            <a:pPr lvl="0">
              <a:defRPr sz="1800">
                <a:effectLst/>
              </a:defRPr>
            </a:pPr>
            <a:r>
              <a:rPr sz="3600">
                <a:effectLst>
                  <a:outerShdw sx="100000" sy="100000" kx="0" ky="0" algn="b" rotWithShape="0" blurRad="114300" dist="101600" dir="2700000">
                    <a:srgbClr val="000000">
                      <a:alpha val="40000"/>
                    </a:srgbClr>
                  </a:outerShdw>
                </a:effectLst>
              </a:rPr>
              <a:t>• We have received numerous fingerprint hits from crime scenes coming back to Officers working at the time.  This is embarrassing to the Service and the Officer who deposited the print(s) on the evidence. It must be investigated and is very time consuming as it ties up investigators while eliminating these prints.</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 name="Shape 102"/>
          <p:cNvSpPr/>
          <p:nvPr>
            <p:ph type="title"/>
          </p:nvPr>
        </p:nvSpPr>
        <p:spPr>
          <a:xfrm>
            <a:off x="457200" y="33338"/>
            <a:ext cx="8229600" cy="1143001"/>
          </a:xfrm>
          <a:prstGeom prst="rect">
            <a:avLst/>
          </a:prstGeom>
        </p:spPr>
        <p:txBody>
          <a:bodyPr/>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Scene Preservation-cont’d</a:t>
            </a:r>
          </a:p>
        </p:txBody>
      </p:sp>
      <p:sp>
        <p:nvSpPr>
          <p:cNvPr id="103" name="Shape 103"/>
          <p:cNvSpPr/>
          <p:nvPr>
            <p:ph type="body" idx="1"/>
          </p:nvPr>
        </p:nvSpPr>
        <p:spPr>
          <a:xfrm>
            <a:off x="330200" y="1270000"/>
            <a:ext cx="8470900" cy="5194300"/>
          </a:xfrm>
          <a:prstGeom prst="rect">
            <a:avLst/>
          </a:prstGeom>
        </p:spPr>
        <p:txBody>
          <a:bodyPr lIns="0" tIns="0" rIns="0" bIns="0">
            <a:noAutofit/>
          </a:bodyPr>
          <a:lstStyle/>
          <a:p>
            <a:pPr lvl="0" marL="0" indent="0" algn="ctr">
              <a:spcBef>
                <a:spcPts val="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FIRE SCENES</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0" indent="0">
              <a:spcBef>
                <a:spcPts val="0"/>
              </a:spcBef>
              <a:buClrTx/>
              <a:buSzTx/>
              <a:buFontTx/>
              <a:buNone/>
              <a:defRPr sz="1800">
                <a:solidFill>
                  <a:srgbClr val="000000"/>
                </a:solidFill>
              </a:defRPr>
            </a:pP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All fire scenes belong to the Fire Dept/Fire Marshall until it is deemed that a Criminal Offence has occurred.</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You are there to help contain the scene until the police arrive.</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 name="Shape 105"/>
          <p:cNvSpPr/>
          <p:nvPr>
            <p:ph type="title"/>
          </p:nvPr>
        </p:nvSpPr>
        <p:spPr>
          <a:xfrm>
            <a:off x="457200" y="33338"/>
            <a:ext cx="8229600" cy="1143001"/>
          </a:xfrm>
          <a:prstGeom prst="rect">
            <a:avLst/>
          </a:prstGeom>
        </p:spPr>
        <p:txBody>
          <a:bodyPr lIns="0" tIns="0" rIns="0" bIns="0"/>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Scene Preservation-cont’d</a:t>
            </a:r>
          </a:p>
        </p:txBody>
      </p:sp>
      <p:sp>
        <p:nvSpPr>
          <p:cNvPr id="106" name="Shape 106"/>
          <p:cNvSpPr/>
          <p:nvPr>
            <p:ph type="body" idx="1"/>
          </p:nvPr>
        </p:nvSpPr>
        <p:spPr>
          <a:xfrm>
            <a:off x="328637" y="1265391"/>
            <a:ext cx="8470901" cy="5194301"/>
          </a:xfrm>
          <a:prstGeom prst="rect">
            <a:avLst/>
          </a:prstGeom>
        </p:spPr>
        <p:txBody>
          <a:bodyPr lIns="0" tIns="0" rIns="0" bIns="0">
            <a:noAutofit/>
          </a:bodyPr>
          <a:lstStyle/>
          <a:p>
            <a:pPr lvl="0" marL="330200" indent="-330200" algn="ctr">
              <a:spcBef>
                <a:spcPts val="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FIRE SCENES</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0"/>
              </a:spcBef>
              <a:buClrTx/>
              <a:buSzTx/>
              <a:buFontTx/>
              <a:buNone/>
              <a:defRPr sz="1800">
                <a:solidFill>
                  <a:srgbClr val="000000"/>
                </a:solidFill>
              </a:defRPr>
            </a:pP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Make notes as to what you see while at the scene/or where evidence is found.</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Many times, the arsonist will be in the crowd. Note who is present by name or description. If possible do a slow video scan of the crowd. However, note your phone may be required for evidence.</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 name="Shape 108"/>
          <p:cNvSpPr/>
          <p:nvPr>
            <p:ph type="title"/>
          </p:nvPr>
        </p:nvSpPr>
        <p:spPr>
          <a:prstGeom prst="rect">
            <a:avLst/>
          </a:prstGeom>
        </p:spPr>
        <p:txBody>
          <a:bodyPr/>
          <a:lstStyle/>
          <a:p>
            <a:pPr lvl="0"/>
          </a:p>
        </p:txBody>
      </p:sp>
      <p:sp>
        <p:nvSpPr>
          <p:cNvPr id="109" name="Shape 109"/>
          <p:cNvSpPr/>
          <p:nvPr>
            <p:ph type="body" idx="1"/>
          </p:nvPr>
        </p:nvSpPr>
        <p:spPr>
          <a:prstGeom prst="rect">
            <a:avLst/>
          </a:prstGeom>
        </p:spPr>
        <p:txBody>
          <a:bodyPr/>
          <a:lstStyle/>
          <a:p>
            <a:pPr lvl="0"/>
          </a:p>
        </p:txBody>
      </p:sp>
      <p:sp>
        <p:nvSpPr>
          <p:cNvPr id="110" name="Shape 11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pic>
        <p:nvPicPr>
          <p:cNvPr id="111" name="Break.jpeg"/>
          <p:cNvPicPr/>
          <p:nvPr/>
        </p:nvPicPr>
        <p:blipFill>
          <a:blip r:embed="rId2">
            <a:extLst/>
          </a:blip>
          <a:stretch>
            <a:fillRect/>
          </a:stretch>
        </p:blipFill>
        <p:spPr>
          <a:xfrm>
            <a:off x="823948" y="140897"/>
            <a:ext cx="7369411" cy="6673411"/>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 name="Shape 59"/>
          <p:cNvSpPr/>
          <p:nvPr>
            <p:ph type="body" idx="1"/>
          </p:nvPr>
        </p:nvSpPr>
        <p:spPr>
          <a:xfrm>
            <a:off x="892968" y="4121943"/>
            <a:ext cx="7358064" cy="1967559"/>
          </a:xfrm>
          <a:prstGeom prst="rect">
            <a:avLst/>
          </a:prstGeom>
        </p:spPr>
        <p:txBody>
          <a:bodyPr/>
          <a:lstStyle>
            <a:lvl1pPr defTabSz="566674">
              <a:defRPr b="1" sz="3298">
                <a:solidFill>
                  <a:srgbClr val="FF3835"/>
                </a:solidFill>
                <a:latin typeface="Georgia"/>
                <a:ea typeface="Georgia"/>
                <a:cs typeface="Georgia"/>
                <a:sym typeface="Georgia"/>
              </a:defRPr>
            </a:lvl1pPr>
          </a:lstStyle>
          <a:p>
            <a:pPr lvl="0">
              <a:defRPr b="0" sz="1800">
                <a:solidFill>
                  <a:srgbClr val="000000"/>
                </a:solidFill>
              </a:defRPr>
            </a:pPr>
            <a:r>
              <a:rPr b="1" sz="3298">
                <a:solidFill>
                  <a:srgbClr val="FF3835"/>
                </a:solidFill>
              </a:rPr>
              <a:t>The following information is confidential and cannot be shared with anyone outside the training group.</a:t>
            </a:r>
          </a:p>
        </p:txBody>
      </p:sp>
      <p:pic>
        <p:nvPicPr>
          <p:cNvPr id="60" name="pasted-image.tif"/>
          <p:cNvPicPr/>
          <p:nvPr/>
        </p:nvPicPr>
        <p:blipFill>
          <a:blip r:embed="rId2">
            <a:extLst/>
          </a:blip>
          <a:stretch>
            <a:fillRect/>
          </a:stretch>
        </p:blipFill>
        <p:spPr>
          <a:xfrm>
            <a:off x="2622277" y="295532"/>
            <a:ext cx="3899446" cy="2946831"/>
          </a:xfrm>
          <a:prstGeom prst="rect">
            <a:avLst/>
          </a:prstGeom>
          <a:ln w="3175">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 name="Shape 113"/>
          <p:cNvSpPr/>
          <p:nvPr>
            <p:ph type="title"/>
          </p:nvPr>
        </p:nvSpPr>
        <p:spPr>
          <a:xfrm>
            <a:off x="457200" y="33338"/>
            <a:ext cx="8229600" cy="1143001"/>
          </a:xfrm>
          <a:prstGeom prst="rect">
            <a:avLst/>
          </a:prstGeom>
        </p:spPr>
        <p:txBody>
          <a:bodyPr/>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Scene Preservation-cont’d</a:t>
            </a:r>
          </a:p>
        </p:txBody>
      </p:sp>
      <p:sp>
        <p:nvSpPr>
          <p:cNvPr id="114" name="Shape 114"/>
          <p:cNvSpPr/>
          <p:nvPr>
            <p:ph type="body" idx="1"/>
          </p:nvPr>
        </p:nvSpPr>
        <p:spPr>
          <a:xfrm>
            <a:off x="330200" y="1270000"/>
            <a:ext cx="8470900" cy="5194300"/>
          </a:xfrm>
          <a:prstGeom prst="rect">
            <a:avLst/>
          </a:prstGeom>
        </p:spPr>
        <p:txBody>
          <a:bodyPr lIns="0" tIns="0" rIns="0" bIns="0">
            <a:noAutofit/>
          </a:bodyPr>
          <a:lstStyle/>
          <a:p>
            <a:pPr lvl="0" marL="330200" indent="-330200" algn="ctr">
              <a:spcBef>
                <a:spcPts val="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HANGINGS</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0"/>
              </a:spcBef>
              <a:buClrTx/>
              <a:buSzTx/>
              <a:buFontTx/>
              <a:buNone/>
              <a:defRPr sz="1800">
                <a:solidFill>
                  <a:srgbClr val="000000"/>
                </a:solidFill>
              </a:defRPr>
            </a:pP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Occasionally, you will be looking for a missing person who was actually suicidal and may have killed themselves by hanging themselves.</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 name="Shape 116"/>
          <p:cNvSpPr/>
          <p:nvPr>
            <p:ph type="title"/>
          </p:nvPr>
        </p:nvSpPr>
        <p:spPr>
          <a:xfrm>
            <a:off x="457200" y="33338"/>
            <a:ext cx="8229600" cy="1143001"/>
          </a:xfrm>
          <a:prstGeom prst="rect">
            <a:avLst/>
          </a:prstGeom>
        </p:spPr>
        <p:txBody>
          <a:bodyPr lIns="0" tIns="0" rIns="0" bIns="0"/>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Scene Preservation-cont’d</a:t>
            </a:r>
          </a:p>
        </p:txBody>
      </p:sp>
      <p:sp>
        <p:nvSpPr>
          <p:cNvPr id="117" name="Shape 117"/>
          <p:cNvSpPr/>
          <p:nvPr>
            <p:ph type="body" idx="1"/>
          </p:nvPr>
        </p:nvSpPr>
        <p:spPr>
          <a:xfrm>
            <a:off x="330200" y="1270000"/>
            <a:ext cx="8470900" cy="5194300"/>
          </a:xfrm>
          <a:prstGeom prst="rect">
            <a:avLst/>
          </a:prstGeom>
        </p:spPr>
        <p:txBody>
          <a:bodyPr lIns="0" tIns="0" rIns="0" bIns="0">
            <a:noAutofit/>
          </a:bodyPr>
          <a:lstStyle/>
          <a:p>
            <a:pPr lvl="0" marL="330200" indent="-330200" algn="ctr">
              <a:spcBef>
                <a:spcPts val="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HANGINGS</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0"/>
              </a:spcBef>
              <a:buClrTx/>
              <a:buSzTx/>
              <a:buFontTx/>
              <a:buNone/>
              <a:defRPr sz="1800">
                <a:solidFill>
                  <a:srgbClr val="000000"/>
                </a:solidFill>
              </a:defRPr>
            </a:pP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This can be very disturbing.</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Try to remain calm. Contact your command post and advise them exactly where you are and the status of the person hanging—is it an obvious death or could they still be alive due to recent hanging?</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title"/>
          </p:nvPr>
        </p:nvSpPr>
        <p:spPr>
          <a:xfrm>
            <a:off x="457200" y="33338"/>
            <a:ext cx="8229600" cy="1143001"/>
          </a:xfrm>
          <a:prstGeom prst="rect">
            <a:avLst/>
          </a:prstGeom>
        </p:spPr>
        <p:txBody>
          <a:bodyPr/>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Scene Preservation-cont’d</a:t>
            </a:r>
          </a:p>
        </p:txBody>
      </p:sp>
      <p:sp>
        <p:nvSpPr>
          <p:cNvPr id="120" name="Shape 120"/>
          <p:cNvSpPr/>
          <p:nvPr>
            <p:ph type="body" idx="1"/>
          </p:nvPr>
        </p:nvSpPr>
        <p:spPr>
          <a:xfrm>
            <a:off x="330200" y="1270000"/>
            <a:ext cx="8470900" cy="5397500"/>
          </a:xfrm>
          <a:prstGeom prst="rect">
            <a:avLst/>
          </a:prstGeom>
        </p:spPr>
        <p:txBody>
          <a:bodyPr lIns="0" tIns="0" rIns="0" bIns="0">
            <a:noAutofit/>
          </a:bodyPr>
          <a:lstStyle/>
          <a:p>
            <a:pPr lvl="0" marL="330200" indent="-330200" algn="ctr">
              <a:spcBef>
                <a:spcPts val="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HANGINGS</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0"/>
              </a:spcBef>
              <a:buClrTx/>
              <a:buSzTx/>
              <a:buFontTx/>
              <a:buNone/>
              <a:defRPr sz="1800">
                <a:solidFill>
                  <a:srgbClr val="000000"/>
                </a:solidFill>
              </a:defRPr>
            </a:pP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Do NOT cut down the deceased if it is an OBVIOUS death. If deceased is to be cut down, cut between the noose and the area that the ligature is tied to or wrapped around, then loosen the ligature from around the neck—the ligature is the object used to hang themselves—rope, scarf, etc.</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title"/>
          </p:nvPr>
        </p:nvSpPr>
        <p:spPr>
          <a:xfrm>
            <a:off x="457200" y="33338"/>
            <a:ext cx="8229600" cy="1143001"/>
          </a:xfrm>
          <a:prstGeom prst="rect">
            <a:avLst/>
          </a:prstGeom>
        </p:spPr>
        <p:txBody>
          <a:bodyPr lIns="0" tIns="0" rIns="0" bIns="0"/>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Scene Preservation-cont’d</a:t>
            </a:r>
          </a:p>
        </p:txBody>
      </p:sp>
      <p:sp>
        <p:nvSpPr>
          <p:cNvPr id="123" name="Shape 123"/>
          <p:cNvSpPr/>
          <p:nvPr>
            <p:ph type="body" idx="1"/>
          </p:nvPr>
        </p:nvSpPr>
        <p:spPr>
          <a:xfrm>
            <a:off x="330200" y="1270000"/>
            <a:ext cx="8470900" cy="5397500"/>
          </a:xfrm>
          <a:prstGeom prst="rect">
            <a:avLst/>
          </a:prstGeom>
        </p:spPr>
        <p:txBody>
          <a:bodyPr lIns="0" tIns="0" rIns="0" bIns="0">
            <a:noAutofit/>
          </a:bodyPr>
          <a:lstStyle>
            <a:lvl1pPr marL="330200" indent="-330200" algn="ctr">
              <a:spcBef>
                <a:spcPts val="0"/>
              </a:spcBef>
              <a:buClrTx/>
              <a:buSzTx/>
              <a:buFontTx/>
              <a:buNone/>
              <a:defRPr sz="3600">
                <a:solidFill>
                  <a:srgbClr val="000000"/>
                </a:solidFill>
                <a:effectLst>
                  <a:outerShdw sx="100000" sy="100000" kx="0" ky="0" algn="b" rotWithShape="0" blurRad="114300" dist="101600" dir="2700000">
                    <a:srgbClr val="000000">
                      <a:alpha val="40000"/>
                    </a:srgbClr>
                  </a:outerShdw>
                </a:effectLst>
                <a:latin typeface="Georgia"/>
                <a:ea typeface="Georgia"/>
                <a:cs typeface="Georgia"/>
                <a:sym typeface="Georgia"/>
              </a:defRPr>
            </a:lvl1pPr>
          </a:lstStyle>
          <a:p>
            <a:pPr lvl="0">
              <a:defRPr sz="1800">
                <a:effectLst/>
              </a:defRPr>
            </a:pPr>
            <a:r>
              <a:rPr sz="3600">
                <a:effectLst>
                  <a:outerShdw sx="100000" sy="100000" kx="0" ky="0" algn="b" rotWithShape="0" blurRad="114300" dist="101600" dir="2700000">
                    <a:srgbClr val="000000">
                      <a:alpha val="40000"/>
                    </a:srgbClr>
                  </a:outerShdw>
                </a:effectLst>
              </a:rPr>
              <a:t>HANGINGS</a:t>
            </a:r>
            <a:endParaRPr sz="3600">
              <a:effectLst>
                <a:outerShdw sx="100000" sy="100000" kx="0" ky="0" algn="b" rotWithShape="0" blurRad="114300" dist="101600" dir="2700000">
                  <a:srgbClr val="000000">
                    <a:alpha val="40000"/>
                  </a:srgbClr>
                </a:outerShdw>
              </a:effectLst>
            </a:endParaRPr>
          </a:p>
        </p:txBody>
      </p:sp>
      <p:pic>
        <p:nvPicPr>
          <p:cNvPr id="124" name="pasted-image.tif"/>
          <p:cNvPicPr/>
          <p:nvPr/>
        </p:nvPicPr>
        <p:blipFill>
          <a:blip r:embed="rId2">
            <a:extLst/>
          </a:blip>
          <a:stretch>
            <a:fillRect/>
          </a:stretch>
        </p:blipFill>
        <p:spPr>
          <a:xfrm>
            <a:off x="1733659" y="1865920"/>
            <a:ext cx="5920291" cy="4952335"/>
          </a:xfrm>
          <a:prstGeom prst="rect">
            <a:avLst/>
          </a:prstGeom>
          <a:ln w="12700">
            <a:miter lim="400000"/>
          </a:ln>
        </p:spPr>
      </p:pic>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p:nvPr>
        </p:nvSpPr>
        <p:spPr>
          <a:xfrm>
            <a:off x="457200" y="33338"/>
            <a:ext cx="8229600" cy="1143001"/>
          </a:xfrm>
          <a:prstGeom prst="rect">
            <a:avLst/>
          </a:prstGeom>
        </p:spPr>
        <p:txBody>
          <a:bodyPr lIns="0" tIns="0" rIns="0" bIns="0"/>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Scene Preservation-cont’d</a:t>
            </a:r>
          </a:p>
        </p:txBody>
      </p:sp>
      <p:sp>
        <p:nvSpPr>
          <p:cNvPr id="127" name="Shape 127"/>
          <p:cNvSpPr/>
          <p:nvPr>
            <p:ph type="body" idx="1"/>
          </p:nvPr>
        </p:nvSpPr>
        <p:spPr>
          <a:xfrm>
            <a:off x="330200" y="1268690"/>
            <a:ext cx="8470900" cy="5194301"/>
          </a:xfrm>
          <a:prstGeom prst="rect">
            <a:avLst/>
          </a:prstGeom>
        </p:spPr>
        <p:txBody>
          <a:bodyPr lIns="0" tIns="0" rIns="0" bIns="0">
            <a:noAutofit/>
          </a:bodyPr>
          <a:lstStyle/>
          <a:p>
            <a:pPr lvl="0" marL="330200" indent="-330200" algn="ctr">
              <a:spcBef>
                <a:spcPts val="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HANGINGS</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0"/>
              </a:spcBef>
              <a:buClrTx/>
              <a:buSzTx/>
              <a:buFontTx/>
              <a:buNone/>
              <a:defRPr sz="1800">
                <a:solidFill>
                  <a:srgbClr val="000000"/>
                </a:solidFill>
              </a:defRPr>
            </a:pP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Preservation of life is paramount. If the hanging person could still be alive, cut them down!!! </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Knot preservation is paramount for the coroner/pathologist to examine and determine if foul play has occurred.</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p:nvPr>
        </p:nvSpPr>
        <p:spPr>
          <a:xfrm>
            <a:off x="457200" y="33338"/>
            <a:ext cx="8229600" cy="1143001"/>
          </a:xfrm>
          <a:prstGeom prst="rect">
            <a:avLst/>
          </a:prstGeom>
        </p:spPr>
        <p:txBody>
          <a:bodyPr/>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Scene Preservation-cont’d</a:t>
            </a:r>
          </a:p>
        </p:txBody>
      </p:sp>
      <p:sp>
        <p:nvSpPr>
          <p:cNvPr id="130" name="Shape 130"/>
          <p:cNvSpPr/>
          <p:nvPr>
            <p:ph type="body" idx="1"/>
          </p:nvPr>
        </p:nvSpPr>
        <p:spPr>
          <a:xfrm>
            <a:off x="330200" y="1270000"/>
            <a:ext cx="8470900" cy="5194300"/>
          </a:xfrm>
          <a:prstGeom prst="rect">
            <a:avLst/>
          </a:prstGeom>
        </p:spPr>
        <p:txBody>
          <a:bodyPr lIns="0" tIns="0" rIns="0" bIns="0">
            <a:noAutofit/>
          </a:bodyPr>
          <a:lstStyle/>
          <a:p>
            <a:pPr lvl="0" marL="330200" indent="-330200" algn="ctr">
              <a:spcBef>
                <a:spcPts val="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HANGINGS</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0"/>
              </a:spcBef>
              <a:buClrTx/>
              <a:buSzTx/>
              <a:buFontTx/>
              <a:buNone/>
              <a:defRPr sz="1800">
                <a:solidFill>
                  <a:srgbClr val="000000"/>
                </a:solidFill>
              </a:defRPr>
            </a:pP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Note the clothing worn by the deceased.</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Note any obvious trauma to the body. Do NOT remove clothing to look for trauma, unless you have cut the deceased down and are going to perform CPR/life-saving measures.</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title"/>
          </p:nvPr>
        </p:nvSpPr>
        <p:spPr>
          <a:xfrm>
            <a:off x="457200" y="33338"/>
            <a:ext cx="8229600" cy="1143001"/>
          </a:xfrm>
          <a:prstGeom prst="rect">
            <a:avLst/>
          </a:prstGeom>
        </p:spPr>
        <p:txBody>
          <a:bodyPr/>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Crime Scene or Not?</a:t>
            </a:r>
          </a:p>
        </p:txBody>
      </p:sp>
      <p:sp>
        <p:nvSpPr>
          <p:cNvPr id="133" name="Shape 133"/>
          <p:cNvSpPr/>
          <p:nvPr>
            <p:ph type="body" idx="1"/>
          </p:nvPr>
        </p:nvSpPr>
        <p:spPr>
          <a:xfrm>
            <a:off x="330200" y="1270000"/>
            <a:ext cx="8470900" cy="5194300"/>
          </a:xfrm>
          <a:prstGeom prst="rect">
            <a:avLst/>
          </a:prstGeom>
        </p:spPr>
        <p:txBody>
          <a:bodyPr lIns="0" tIns="0" rIns="0" bIns="0">
            <a:noAutofit/>
          </a:bodyPr>
          <a:lstStyle/>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How would you approach this scene?</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What protective clothing would you wear when entering the scene?</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What concerns would you have—your safety and well-being, the scene itself?</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title"/>
          </p:nvPr>
        </p:nvSpPr>
        <p:spPr>
          <a:xfrm>
            <a:off x="457200" y="33338"/>
            <a:ext cx="8229600" cy="1143001"/>
          </a:xfrm>
          <a:prstGeom prst="rect">
            <a:avLst/>
          </a:prstGeom>
        </p:spPr>
        <p:txBody>
          <a:bodyPr/>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Scenario</a:t>
            </a:r>
          </a:p>
        </p:txBody>
      </p:sp>
      <p:sp>
        <p:nvSpPr>
          <p:cNvPr id="138" name="Shape 138"/>
          <p:cNvSpPr/>
          <p:nvPr>
            <p:ph type="body" idx="1"/>
          </p:nvPr>
        </p:nvSpPr>
        <p:spPr>
          <a:xfrm>
            <a:off x="330200" y="1270000"/>
            <a:ext cx="8470900" cy="5156200"/>
          </a:xfrm>
          <a:prstGeom prst="rect">
            <a:avLst/>
          </a:prstGeom>
        </p:spPr>
        <p:txBody>
          <a:bodyPr lIns="0" tIns="0" rIns="0" bIns="0">
            <a:noAutofit/>
          </a:bodyPr>
          <a:lstStyle/>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You are searching for a missing person who has an undetermined medical condition, and you observe that there is blood EVERYWHERE.</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They entered a building to get out of the elements and died.</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Why has this person died?</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title"/>
          </p:nvPr>
        </p:nvSpPr>
        <p:spPr>
          <a:xfrm>
            <a:off x="457200" y="33338"/>
            <a:ext cx="8229600" cy="1143001"/>
          </a:xfrm>
          <a:prstGeom prst="rect">
            <a:avLst/>
          </a:prstGeom>
        </p:spPr>
        <p:txBody>
          <a:bodyPr lIns="0" tIns="0" rIns="0" bIns="0"/>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Scenario</a:t>
            </a:r>
          </a:p>
        </p:txBody>
      </p:sp>
      <p:sp>
        <p:nvSpPr>
          <p:cNvPr id="141" name="Shape 141"/>
          <p:cNvSpPr/>
          <p:nvPr>
            <p:ph type="body" idx="1"/>
          </p:nvPr>
        </p:nvSpPr>
        <p:spPr>
          <a:xfrm>
            <a:off x="330200" y="1270000"/>
            <a:ext cx="8470900" cy="5156200"/>
          </a:xfrm>
          <a:prstGeom prst="rect">
            <a:avLst/>
          </a:prstGeom>
        </p:spPr>
        <p:txBody>
          <a:bodyPr lIns="0" tIns="0" rIns="0" bIns="0">
            <a:noAutofit/>
          </a:bodyPr>
          <a:lstStyle/>
          <a:p>
            <a:pPr lvl="0" marL="330200" indent="-330200">
              <a:spcBef>
                <a:spcPts val="1800"/>
              </a:spcBef>
              <a:buClrTx/>
              <a:buSzTx/>
              <a:buFontTx/>
              <a:buNone/>
              <a:defRPr sz="3600">
                <a:solidFill>
                  <a:srgbClr val="000000"/>
                </a:solidFill>
                <a:effectLst>
                  <a:outerShdw sx="100000" sy="100000" kx="0" ky="0" algn="b" rotWithShape="0" blurRad="114300" dist="101600" dir="2700000">
                    <a:srgbClr val="000000">
                      <a:alpha val="40000"/>
                    </a:srgbClr>
                  </a:outerShdw>
                </a:effectLst>
                <a:latin typeface="Georgia"/>
                <a:ea typeface="Georgia"/>
                <a:cs typeface="Georgia"/>
                <a:sym typeface="Georgia"/>
              </a:defRPr>
            </a:pPr>
          </a:p>
        </p:txBody>
      </p:sp>
      <p:pic>
        <p:nvPicPr>
          <p:cNvPr id="142" name="pasted-image.tif"/>
          <p:cNvPicPr/>
          <p:nvPr/>
        </p:nvPicPr>
        <p:blipFill>
          <a:blip r:embed="rId2">
            <a:extLst/>
          </a:blip>
          <a:stretch>
            <a:fillRect/>
          </a:stretch>
        </p:blipFill>
        <p:spPr>
          <a:xfrm>
            <a:off x="636536" y="1037054"/>
            <a:ext cx="7870928" cy="5622092"/>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title"/>
          </p:nvPr>
        </p:nvSpPr>
        <p:spPr>
          <a:xfrm>
            <a:off x="457200" y="33338"/>
            <a:ext cx="8229600" cy="1143001"/>
          </a:xfrm>
          <a:prstGeom prst="rect">
            <a:avLst/>
          </a:prstGeom>
        </p:spPr>
        <p:txBody>
          <a:bodyPr/>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Safety Concerns</a:t>
            </a:r>
          </a:p>
        </p:txBody>
      </p:sp>
      <p:sp>
        <p:nvSpPr>
          <p:cNvPr id="145" name="Shape 145"/>
          <p:cNvSpPr/>
          <p:nvPr>
            <p:ph type="body" idx="1"/>
          </p:nvPr>
        </p:nvSpPr>
        <p:spPr>
          <a:xfrm>
            <a:off x="330200" y="1270000"/>
            <a:ext cx="8470900" cy="5194300"/>
          </a:xfrm>
          <a:prstGeom prst="rect">
            <a:avLst/>
          </a:prstGeom>
        </p:spPr>
        <p:txBody>
          <a:bodyPr lIns="0" tIns="0" rIns="0" bIns="0">
            <a:noAutofit/>
          </a:bodyPr>
          <a:lstStyle/>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If you have booties, wear them as well.</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If not, boots should be decontaminated after clearing the scene.</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MAKE SURE that any search and rescue personnel who attended the scene are made aware of their exposure.</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 name="Shape 62"/>
          <p:cNvSpPr/>
          <p:nvPr>
            <p:ph type="title"/>
          </p:nvPr>
        </p:nvSpPr>
        <p:spPr>
          <a:xfrm>
            <a:off x="1111528" y="723900"/>
            <a:ext cx="6920944" cy="5410200"/>
          </a:xfrm>
          <a:prstGeom prst="rect">
            <a:avLst/>
          </a:prstGeom>
        </p:spPr>
        <p:txBody>
          <a:bodyPr anchor="ctr">
            <a:noAutofit/>
          </a:bodyPr>
          <a:lstStyle>
            <a:lvl1pPr>
              <a:lnSpc>
                <a:spcPct val="150000"/>
              </a:lnSpc>
              <a:defRPr sz="6000"/>
            </a:lvl1pPr>
          </a:lstStyle>
          <a:p>
            <a:pPr lvl="0">
              <a:defRPr b="0" cap="none" sz="1800">
                <a:solidFill>
                  <a:srgbClr val="000000"/>
                </a:solidFill>
                <a:effectLst/>
              </a:defRPr>
            </a:pPr>
            <a:r>
              <a:rPr b="1" cap="all" sz="6000">
                <a:solidFill>
                  <a:srgbClr val="E8D38A"/>
                </a:solidFill>
                <a:effectLst>
                  <a:outerShdw sx="100000" sy="100000" kx="0" ky="0" algn="b" rotWithShape="0" blurRad="127000" dist="200000" dir="2700000">
                    <a:srgbClr val="000000">
                      <a:alpha val="30000"/>
                    </a:srgbClr>
                  </a:outerShdw>
                </a:effectLst>
              </a:rPr>
              <a:t>Evidence collection or preservation</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Shape 147"/>
          <p:cNvSpPr/>
          <p:nvPr>
            <p:ph type="title"/>
          </p:nvPr>
        </p:nvSpPr>
        <p:spPr>
          <a:xfrm>
            <a:off x="457200" y="33338"/>
            <a:ext cx="8229600" cy="1143001"/>
          </a:xfrm>
          <a:prstGeom prst="rect">
            <a:avLst/>
          </a:prstGeom>
        </p:spPr>
        <p:txBody>
          <a:bodyPr lIns="0" tIns="0" rIns="0" bIns="0"/>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Safety Concerns</a:t>
            </a:r>
          </a:p>
        </p:txBody>
      </p:sp>
      <p:sp>
        <p:nvSpPr>
          <p:cNvPr id="148" name="Shape 148"/>
          <p:cNvSpPr/>
          <p:nvPr>
            <p:ph type="body" idx="1"/>
          </p:nvPr>
        </p:nvSpPr>
        <p:spPr>
          <a:xfrm>
            <a:off x="330200" y="1270000"/>
            <a:ext cx="8470900" cy="5194300"/>
          </a:xfrm>
          <a:prstGeom prst="rect">
            <a:avLst/>
          </a:prstGeom>
        </p:spPr>
        <p:txBody>
          <a:bodyPr lIns="0" tIns="0" rIns="0" bIns="0">
            <a:noAutofit/>
          </a:bodyPr>
          <a:lstStyle/>
          <a:p>
            <a:pPr lvl="0" marL="330200" indent="-330200">
              <a:spcBef>
                <a:spcPts val="20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Decontaminate afterwards, especially using hand sanitiser at the scene. Have clothing dry cleaned and make sure the dry cleaning tag states</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ctr">
              <a:spcBef>
                <a:spcPts val="2000"/>
              </a:spcBef>
              <a:buClrTx/>
              <a:buSzTx/>
              <a:buFontTx/>
              <a:buNone/>
              <a:defRPr sz="1800">
                <a:solidFill>
                  <a:srgbClr val="000000"/>
                </a:solidFill>
              </a:defRPr>
            </a:pPr>
            <a:r>
              <a:rPr sz="3500">
                <a:effectLst>
                  <a:outerShdw sx="100000" sy="100000" kx="0" ky="0" algn="b" rotWithShape="0" blurRad="114300" dist="101600" dir="2700000">
                    <a:srgbClr val="000000">
                      <a:alpha val="40000"/>
                    </a:srgbClr>
                  </a:outerShdw>
                </a:effectLst>
                <a:latin typeface="Georgia"/>
                <a:ea typeface="Georgia"/>
                <a:cs typeface="Georgia"/>
                <a:sym typeface="Georgia"/>
              </a:rPr>
              <a:t>EXPOSURE TO BIOHAZARD MATERIAL</a:t>
            </a:r>
            <a:endParaRPr sz="35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for safety of the handler of the clothing.</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Advise the local Health Unit of the exposure.</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ph type="title"/>
          </p:nvPr>
        </p:nvSpPr>
        <p:spPr>
          <a:xfrm>
            <a:off x="457200" y="33338"/>
            <a:ext cx="8229600" cy="1143001"/>
          </a:xfrm>
          <a:prstGeom prst="rect">
            <a:avLst/>
          </a:prstGeom>
        </p:spPr>
        <p:txBody>
          <a:bodyPr/>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Scenario</a:t>
            </a:r>
          </a:p>
        </p:txBody>
      </p:sp>
      <p:sp>
        <p:nvSpPr>
          <p:cNvPr id="151" name="Shape 151"/>
          <p:cNvSpPr/>
          <p:nvPr>
            <p:ph type="body" idx="1"/>
          </p:nvPr>
        </p:nvSpPr>
        <p:spPr>
          <a:xfrm>
            <a:off x="330200" y="1270000"/>
            <a:ext cx="8470900" cy="5156200"/>
          </a:xfrm>
          <a:prstGeom prst="rect">
            <a:avLst/>
          </a:prstGeom>
        </p:spPr>
        <p:txBody>
          <a:bodyPr lIns="0" tIns="0" rIns="0" bIns="0">
            <a:noAutofit/>
          </a:bodyPr>
          <a:lstStyle/>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These next slides are extremely graphic.</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You may find someone in these conditions.</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Stay calm and advise your base of your findings.</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ph type="title"/>
          </p:nvPr>
        </p:nvSpPr>
        <p:spPr>
          <a:xfrm>
            <a:off x="1282700" y="41276"/>
            <a:ext cx="6897688" cy="2447181"/>
          </a:xfrm>
          <a:prstGeom prst="rect">
            <a:avLst/>
          </a:prstGeom>
        </p:spPr>
        <p:txBody>
          <a:bodyPr lIns="0" tIns="0" rIns="0" bIns="0">
            <a:noAutofit/>
          </a:bodyPr>
          <a:lstStyle/>
          <a:p>
            <a:pPr lvl="0" defTabSz="457200">
              <a:spcBef>
                <a:spcPts val="1200"/>
              </a:spcBef>
              <a:defRPr b="0" sz="1800">
                <a:solidFill>
                  <a:srgbClr val="000000"/>
                </a:solidFill>
                <a:effectLst/>
              </a:defRPr>
            </a:pPr>
            <a:r>
              <a:rPr b="1" sz="3800">
                <a:solidFill>
                  <a:srgbClr val="CEB966"/>
                </a:solidFill>
              </a:rPr>
              <a:t>Forensic </a:t>
            </a:r>
            <a:endParaRPr b="1" sz="3800">
              <a:solidFill>
                <a:srgbClr val="CEB966"/>
              </a:solidFill>
            </a:endParaRPr>
          </a:p>
          <a:p>
            <a:pPr lvl="0" defTabSz="457200">
              <a:spcBef>
                <a:spcPts val="1200"/>
              </a:spcBef>
              <a:defRPr b="0" sz="1800">
                <a:solidFill>
                  <a:srgbClr val="000000"/>
                </a:solidFill>
                <a:effectLst/>
              </a:defRPr>
            </a:pPr>
            <a:r>
              <a:rPr b="1" sz="3800">
                <a:solidFill>
                  <a:srgbClr val="CEB966"/>
                </a:solidFill>
              </a:rPr>
              <a:t>Taphonomy</a:t>
            </a:r>
            <a:endParaRPr b="1" sz="3800">
              <a:solidFill>
                <a:srgbClr val="CEB966"/>
              </a:solidFill>
            </a:endParaRPr>
          </a:p>
          <a:p>
            <a:pPr lvl="0" defTabSz="457200">
              <a:spcBef>
                <a:spcPts val="1200"/>
              </a:spcBef>
              <a:defRPr b="0" sz="1800">
                <a:solidFill>
                  <a:srgbClr val="000000"/>
                </a:solidFill>
                <a:effectLst/>
              </a:defRPr>
            </a:pPr>
            <a:r>
              <a:rPr b="1" i="1" sz="3800">
                <a:solidFill>
                  <a:srgbClr val="CEB966"/>
                </a:solidFill>
              </a:rPr>
              <a:t>- Law of the Grave -</a:t>
            </a:r>
          </a:p>
        </p:txBody>
      </p:sp>
      <p:sp>
        <p:nvSpPr>
          <p:cNvPr id="154" name="Shape 15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pic>
        <p:nvPicPr>
          <p:cNvPr id="155" name="pasted-image.png"/>
          <p:cNvPicPr/>
          <p:nvPr/>
        </p:nvPicPr>
        <p:blipFill>
          <a:blip r:embed="rId2">
            <a:extLst/>
          </a:blip>
          <a:stretch>
            <a:fillRect/>
          </a:stretch>
        </p:blipFill>
        <p:spPr>
          <a:xfrm>
            <a:off x="100293" y="2762798"/>
            <a:ext cx="8943414" cy="4085571"/>
          </a:xfrm>
          <a:prstGeom prst="rect">
            <a:avLst/>
          </a:prstGeom>
          <a:ln w="12700">
            <a:miter lim="400000"/>
          </a:ln>
        </p:spPr>
      </p:pic>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 name="Shape 157"/>
          <p:cNvSpPr/>
          <p:nvPr>
            <p:ph type="title"/>
          </p:nvPr>
        </p:nvSpPr>
        <p:spPr>
          <a:xfrm>
            <a:off x="330200" y="1270000"/>
            <a:ext cx="8470900" cy="5194300"/>
          </a:xfrm>
          <a:prstGeom prst="rect">
            <a:avLst/>
          </a:prstGeom>
        </p:spPr>
        <p:txBody>
          <a:bodyPr lIns="0" tIns="0" rIns="0" bIns="0" anchor="t">
            <a:noAutofit/>
          </a:bodyPr>
          <a:lstStyle/>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The branch of palaeontology that deals with the processes of fossilisation.</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Forensic taphonomy investigates the factors which decompose the bodies and alter evidence which is subject to a medico-legal investigation. </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p:txBody>
      </p:sp>
      <p:sp>
        <p:nvSpPr>
          <p:cNvPr id="158" name="Shape 15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sp>
        <p:nvSpPr>
          <p:cNvPr id="159" name="Shape 159"/>
          <p:cNvSpPr/>
          <p:nvPr/>
        </p:nvSpPr>
        <p:spPr>
          <a:xfrm>
            <a:off x="457200" y="33338"/>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a:defRPr b="1" sz="46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Definition</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title"/>
          </p:nvPr>
        </p:nvSpPr>
        <p:spPr>
          <a:xfrm>
            <a:off x="330200" y="1270000"/>
            <a:ext cx="8470900" cy="5194300"/>
          </a:xfrm>
          <a:prstGeom prst="rect">
            <a:avLst/>
          </a:prstGeom>
        </p:spPr>
        <p:txBody>
          <a:bodyPr lIns="0" tIns="0" rIns="0" bIns="0" anchor="t">
            <a:noAutofit/>
          </a:bodyPr>
          <a:lstStyle/>
          <a:p>
            <a:pPr lvl="0" algn="l" defTabSz="457200">
              <a:spcBef>
                <a:spcPts val="1800"/>
              </a:spcBef>
              <a:defRPr b="0" sz="1800">
                <a:solidFill>
                  <a:srgbClr val="000000"/>
                </a:solidFill>
                <a:effectLst/>
              </a:defRPr>
            </a:pPr>
            <a:r>
              <a:rPr sz="3600">
                <a:latin typeface="Georgia"/>
                <a:ea typeface="Georgia"/>
                <a:cs typeface="Georgia"/>
                <a:sym typeface="Georgia"/>
              </a:rPr>
              <a:t>• Fresh</a:t>
            </a:r>
            <a:endParaRPr sz="3600">
              <a:latin typeface="Georgia"/>
              <a:ea typeface="Georgia"/>
              <a:cs typeface="Georgia"/>
              <a:sym typeface="Georgia"/>
            </a:endParaRPr>
          </a:p>
          <a:p>
            <a:pPr lvl="0" algn="l" defTabSz="457200">
              <a:spcBef>
                <a:spcPts val="1800"/>
              </a:spcBef>
              <a:defRPr b="0" sz="1800">
                <a:solidFill>
                  <a:srgbClr val="000000"/>
                </a:solidFill>
                <a:effectLst/>
              </a:defRPr>
            </a:pPr>
            <a:r>
              <a:rPr sz="3600">
                <a:latin typeface="Georgia"/>
                <a:ea typeface="Georgia"/>
                <a:cs typeface="Georgia"/>
                <a:sym typeface="Georgia"/>
              </a:rPr>
              <a:t>• Bloated</a:t>
            </a:r>
            <a:endParaRPr sz="3600">
              <a:latin typeface="Georgia"/>
              <a:ea typeface="Georgia"/>
              <a:cs typeface="Georgia"/>
              <a:sym typeface="Georgia"/>
            </a:endParaRPr>
          </a:p>
          <a:p>
            <a:pPr lvl="0" algn="l" defTabSz="457200">
              <a:spcBef>
                <a:spcPts val="1800"/>
              </a:spcBef>
              <a:defRPr b="0" sz="1800">
                <a:solidFill>
                  <a:srgbClr val="000000"/>
                </a:solidFill>
                <a:effectLst/>
              </a:defRPr>
            </a:pPr>
            <a:r>
              <a:rPr sz="3600">
                <a:latin typeface="Georgia"/>
                <a:ea typeface="Georgia"/>
                <a:cs typeface="Georgia"/>
                <a:sym typeface="Georgia"/>
              </a:rPr>
              <a:t>• Active Decay</a:t>
            </a:r>
            <a:endParaRPr sz="3600">
              <a:latin typeface="Georgia"/>
              <a:ea typeface="Georgia"/>
              <a:cs typeface="Georgia"/>
              <a:sym typeface="Georgia"/>
            </a:endParaRPr>
          </a:p>
          <a:p>
            <a:pPr lvl="0" algn="l" defTabSz="457200">
              <a:spcBef>
                <a:spcPts val="1800"/>
              </a:spcBef>
              <a:defRPr b="0" sz="1800">
                <a:solidFill>
                  <a:srgbClr val="000000"/>
                </a:solidFill>
                <a:effectLst/>
              </a:defRPr>
            </a:pPr>
            <a:r>
              <a:rPr sz="3600">
                <a:latin typeface="Georgia"/>
                <a:ea typeface="Georgia"/>
                <a:cs typeface="Georgia"/>
                <a:sym typeface="Georgia"/>
              </a:rPr>
              <a:t>• Advanced Decay</a:t>
            </a:r>
            <a:endParaRPr sz="3600">
              <a:latin typeface="Georgia"/>
              <a:ea typeface="Georgia"/>
              <a:cs typeface="Georgia"/>
              <a:sym typeface="Georgia"/>
            </a:endParaRPr>
          </a:p>
          <a:p>
            <a:pPr lvl="0" algn="l" defTabSz="457200">
              <a:spcBef>
                <a:spcPts val="1200"/>
              </a:spcBef>
              <a:defRPr b="0" sz="1800">
                <a:solidFill>
                  <a:srgbClr val="000000"/>
                </a:solidFill>
                <a:effectLst/>
              </a:defRPr>
            </a:pPr>
            <a:r>
              <a:rPr sz="3600">
                <a:latin typeface="Georgia"/>
                <a:ea typeface="Georgia"/>
                <a:cs typeface="Georgia"/>
                <a:sym typeface="Georgia"/>
              </a:rPr>
              <a:t>• Skeletal / Dry</a:t>
            </a:r>
            <a:endParaRPr sz="3600">
              <a:latin typeface="Georgia"/>
              <a:ea typeface="Georgia"/>
              <a:cs typeface="Georgia"/>
              <a:sym typeface="Georgia"/>
            </a:endParaRPr>
          </a:p>
        </p:txBody>
      </p:sp>
      <p:sp>
        <p:nvSpPr>
          <p:cNvPr id="162" name="Shape 16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sp>
        <p:nvSpPr>
          <p:cNvPr id="163" name="Shape 163"/>
          <p:cNvSpPr/>
          <p:nvPr/>
        </p:nvSpPr>
        <p:spPr>
          <a:xfrm>
            <a:off x="457200" y="33338"/>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a:defRPr b="1" sz="46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Stages of Decomposition</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Shape 165"/>
          <p:cNvSpPr/>
          <p:nvPr>
            <p:ph type="title"/>
          </p:nvPr>
        </p:nvSpPr>
        <p:spPr>
          <a:xfrm>
            <a:off x="330200" y="1270000"/>
            <a:ext cx="8470900" cy="5194300"/>
          </a:xfrm>
          <a:prstGeom prst="rect">
            <a:avLst/>
          </a:prstGeom>
        </p:spPr>
        <p:txBody>
          <a:bodyPr lIns="0" tIns="0" rIns="0" bIns="0" anchor="t">
            <a:noAutofit/>
          </a:bodyPr>
          <a:lstStyle/>
          <a:p>
            <a:pPr lvl="0" marL="330200" indent="-330200" algn="l" defTabSz="12700">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Blood settles </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defTabSz="12700">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Rigour mortis </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defTabSz="12700">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Cells break down/release enzymes (autolysis) </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defTabSz="12700">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•Production of acids and gases (putrefaction) </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p:txBody>
      </p:sp>
      <p:sp>
        <p:nvSpPr>
          <p:cNvPr id="166" name="Shape 16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sp>
        <p:nvSpPr>
          <p:cNvPr id="167" name="Shape 167"/>
          <p:cNvSpPr/>
          <p:nvPr/>
        </p:nvSpPr>
        <p:spPr>
          <a:xfrm>
            <a:off x="457200" y="33338"/>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a:defRPr b="1" sz="46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Fresh</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pic>
        <p:nvPicPr>
          <p:cNvPr id="170" name="pasted-image.png"/>
          <p:cNvPicPr/>
          <p:nvPr/>
        </p:nvPicPr>
        <p:blipFill>
          <a:blip r:embed="rId2">
            <a:extLst/>
          </a:blip>
          <a:stretch>
            <a:fillRect/>
          </a:stretch>
        </p:blipFill>
        <p:spPr>
          <a:xfrm>
            <a:off x="0" y="1274535"/>
            <a:ext cx="9144000" cy="5578930"/>
          </a:xfrm>
          <a:prstGeom prst="rect">
            <a:avLst/>
          </a:prstGeom>
          <a:ln w="12700">
            <a:miter lim="400000"/>
          </a:ln>
        </p:spPr>
      </p:pic>
      <p:sp>
        <p:nvSpPr>
          <p:cNvPr id="171" name="Shape 171"/>
          <p:cNvSpPr/>
          <p:nvPr/>
        </p:nvSpPr>
        <p:spPr>
          <a:xfrm>
            <a:off x="457200" y="33338"/>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a:defRPr b="1" sz="46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Fresh</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ph type="title"/>
          </p:nvPr>
        </p:nvSpPr>
        <p:spPr>
          <a:xfrm>
            <a:off x="330200" y="1270000"/>
            <a:ext cx="8470900" cy="5194300"/>
          </a:xfrm>
          <a:prstGeom prst="rect">
            <a:avLst/>
          </a:prstGeom>
        </p:spPr>
        <p:txBody>
          <a:bodyPr lIns="0" tIns="0" rIns="0" bIns="0" anchor="t">
            <a:noAutofit/>
          </a:bodyPr>
          <a:lstStyle/>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Gases build, distended appearance</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Skin colour changes, marbling (green, black) </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Maggots arrive</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Skin and hair slippage </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p:txBody>
      </p:sp>
      <p:sp>
        <p:nvSpPr>
          <p:cNvPr id="174" name="Shape 17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sp>
        <p:nvSpPr>
          <p:cNvPr id="175" name="Shape 175"/>
          <p:cNvSpPr/>
          <p:nvPr/>
        </p:nvSpPr>
        <p:spPr>
          <a:xfrm>
            <a:off x="457200" y="33338"/>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a:defRPr b="1" sz="46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Bloated</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pic>
        <p:nvPicPr>
          <p:cNvPr id="178" name="pasted-image.png"/>
          <p:cNvPicPr/>
          <p:nvPr/>
        </p:nvPicPr>
        <p:blipFill>
          <a:blip r:embed="rId2">
            <a:extLst/>
          </a:blip>
          <a:stretch>
            <a:fillRect/>
          </a:stretch>
        </p:blipFill>
        <p:spPr>
          <a:xfrm>
            <a:off x="0" y="1610210"/>
            <a:ext cx="9144001" cy="5256001"/>
          </a:xfrm>
          <a:prstGeom prst="rect">
            <a:avLst/>
          </a:prstGeom>
          <a:ln w="12700">
            <a:miter lim="400000"/>
          </a:ln>
        </p:spPr>
      </p:pic>
      <p:sp>
        <p:nvSpPr>
          <p:cNvPr id="179" name="Shape 179"/>
          <p:cNvSpPr/>
          <p:nvPr>
            <p:ph type="title"/>
          </p:nvPr>
        </p:nvSpPr>
        <p:spPr>
          <a:xfrm>
            <a:off x="457200" y="33338"/>
            <a:ext cx="8229600" cy="1143001"/>
          </a:xfrm>
          <a:prstGeom prst="rect">
            <a:avLst/>
          </a:prstGeom>
        </p:spPr>
        <p:txBody>
          <a:bodyPr lIns="0" tIns="0" rIns="0" bIns="0"/>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Bloated</a:t>
            </a:r>
          </a:p>
        </p:txBody>
      </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Shape 181"/>
          <p:cNvSpPr/>
          <p:nvPr>
            <p:ph type="title"/>
          </p:nvPr>
        </p:nvSpPr>
        <p:spPr>
          <a:xfrm>
            <a:off x="330200" y="1270000"/>
            <a:ext cx="8470900" cy="5194300"/>
          </a:xfrm>
          <a:prstGeom prst="rect">
            <a:avLst/>
          </a:prstGeom>
        </p:spPr>
        <p:txBody>
          <a:bodyPr lIns="0" tIns="0" rIns="0" bIns="0" anchor="t">
            <a:noAutofit/>
          </a:bodyPr>
          <a:lstStyle/>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Loss of body mass and fluids via purge, insect or scavenger activity </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Large increase in maggots </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2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Increase in odour </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p:txBody>
      </p:sp>
      <p:sp>
        <p:nvSpPr>
          <p:cNvPr id="182" name="Shape 18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sp>
        <p:nvSpPr>
          <p:cNvPr id="183" name="Shape 183"/>
          <p:cNvSpPr/>
          <p:nvPr/>
        </p:nvSpPr>
        <p:spPr>
          <a:xfrm>
            <a:off x="457200" y="33338"/>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a:defRPr b="1" sz="46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Active Decay</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 name="Shape 64"/>
          <p:cNvSpPr/>
          <p:nvPr>
            <p:ph type="title"/>
          </p:nvPr>
        </p:nvSpPr>
        <p:spPr>
          <a:xfrm>
            <a:off x="457200" y="274638"/>
            <a:ext cx="8229600" cy="1143001"/>
          </a:xfrm>
          <a:prstGeom prst="rect">
            <a:avLst/>
          </a:prstGeom>
        </p:spPr>
        <p:txBody>
          <a:bodyPr/>
          <a:lstStyle>
            <a:lvl1pPr defTabSz="740663">
              <a:defRPr sz="3725">
                <a:effectLst>
                  <a:outerShdw sx="100000" sy="100000" kx="0" ky="0" algn="b" rotWithShape="0" blurRad="92583" dist="82296" dir="2700000">
                    <a:srgbClr val="000000">
                      <a:alpha val="40000"/>
                    </a:srgbClr>
                  </a:outerShdw>
                </a:effectLst>
              </a:defRPr>
            </a:lvl1pPr>
          </a:lstStyle>
          <a:p>
            <a:pPr lvl="0">
              <a:defRPr b="0" sz="1800">
                <a:solidFill>
                  <a:srgbClr val="000000"/>
                </a:solidFill>
                <a:effectLst/>
              </a:defRPr>
            </a:pPr>
            <a:r>
              <a:rPr b="1" sz="3725">
                <a:solidFill>
                  <a:srgbClr val="E8D38A"/>
                </a:solidFill>
                <a:effectLst>
                  <a:outerShdw sx="100000" sy="100000" kx="0" ky="0" algn="b" rotWithShape="0" blurRad="92583" dist="82296" dir="2700000">
                    <a:srgbClr val="000000">
                      <a:alpha val="40000"/>
                    </a:srgbClr>
                  </a:outerShdw>
                </a:effectLst>
              </a:rPr>
              <a:t>Forensic Identification Presentation</a:t>
            </a:r>
          </a:p>
        </p:txBody>
      </p:sp>
      <p:pic>
        <p:nvPicPr>
          <p:cNvPr id="65" name="image2.pdf" descr="MC900289961[1]"/>
          <p:cNvPicPr/>
          <p:nvPr/>
        </p:nvPicPr>
        <p:blipFill>
          <a:blip r:embed="rId2">
            <a:extLst/>
          </a:blip>
          <a:stretch>
            <a:fillRect/>
          </a:stretch>
        </p:blipFill>
        <p:spPr>
          <a:xfrm>
            <a:off x="2779649" y="1987329"/>
            <a:ext cx="3584702" cy="4056962"/>
          </a:xfrm>
          <a:prstGeom prst="rect">
            <a:avLst/>
          </a:prstGeom>
          <a:ln w="12700">
            <a:miter lim="400000"/>
          </a:ln>
        </p:spPr>
      </p:pic>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pic>
        <p:nvPicPr>
          <p:cNvPr id="186" name="pasted-image.png"/>
          <p:cNvPicPr/>
          <p:nvPr/>
        </p:nvPicPr>
        <p:blipFill>
          <a:blip r:embed="rId2">
            <a:extLst/>
          </a:blip>
          <a:stretch>
            <a:fillRect/>
          </a:stretch>
        </p:blipFill>
        <p:spPr>
          <a:xfrm>
            <a:off x="0" y="1579181"/>
            <a:ext cx="9144000" cy="5274438"/>
          </a:xfrm>
          <a:prstGeom prst="rect">
            <a:avLst/>
          </a:prstGeom>
          <a:ln w="12700">
            <a:miter lim="400000"/>
          </a:ln>
        </p:spPr>
      </p:pic>
      <p:sp>
        <p:nvSpPr>
          <p:cNvPr id="187" name="Shape 187"/>
          <p:cNvSpPr/>
          <p:nvPr>
            <p:ph type="title"/>
          </p:nvPr>
        </p:nvSpPr>
        <p:spPr>
          <a:xfrm>
            <a:off x="457200" y="33338"/>
            <a:ext cx="8229600" cy="1143001"/>
          </a:xfrm>
          <a:prstGeom prst="rect">
            <a:avLst/>
          </a:prstGeom>
        </p:spPr>
        <p:txBody>
          <a:bodyPr lIns="0" tIns="0" rIns="0" bIns="0"/>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Active Decay</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title"/>
          </p:nvPr>
        </p:nvSpPr>
        <p:spPr>
          <a:xfrm>
            <a:off x="330200" y="1270000"/>
            <a:ext cx="8470900" cy="5194300"/>
          </a:xfrm>
          <a:prstGeom prst="rect">
            <a:avLst/>
          </a:prstGeom>
        </p:spPr>
        <p:txBody>
          <a:bodyPr lIns="0" tIns="0" rIns="0" bIns="0" anchor="t">
            <a:noAutofit/>
          </a:bodyPr>
          <a:lstStyle/>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Very little remaining body mass</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Soil staining, dead vegetation surrounding </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2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Maggots and flies depart </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p:txBody>
      </p:sp>
      <p:sp>
        <p:nvSpPr>
          <p:cNvPr id="190" name="Shape 19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sp>
        <p:nvSpPr>
          <p:cNvPr id="191" name="Shape 191"/>
          <p:cNvSpPr/>
          <p:nvPr/>
        </p:nvSpPr>
        <p:spPr>
          <a:xfrm>
            <a:off x="457200" y="33338"/>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a:defRPr b="1" sz="46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Advanced Decay</a:t>
            </a:r>
          </a:p>
        </p:txBody>
      </p:sp>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Shape 19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pic>
        <p:nvPicPr>
          <p:cNvPr id="194" name="pasted-image.png"/>
          <p:cNvPicPr/>
          <p:nvPr/>
        </p:nvPicPr>
        <p:blipFill>
          <a:blip r:embed="rId2">
            <a:extLst/>
          </a:blip>
          <a:stretch>
            <a:fillRect/>
          </a:stretch>
        </p:blipFill>
        <p:spPr>
          <a:xfrm>
            <a:off x="0" y="1264924"/>
            <a:ext cx="9144000" cy="5725152"/>
          </a:xfrm>
          <a:prstGeom prst="rect">
            <a:avLst/>
          </a:prstGeom>
          <a:ln w="12700">
            <a:miter lim="400000"/>
          </a:ln>
        </p:spPr>
      </p:pic>
      <p:sp>
        <p:nvSpPr>
          <p:cNvPr id="195" name="Shape 195"/>
          <p:cNvSpPr/>
          <p:nvPr>
            <p:ph type="title"/>
          </p:nvPr>
        </p:nvSpPr>
        <p:spPr>
          <a:xfrm>
            <a:off x="457200" y="33338"/>
            <a:ext cx="8229600" cy="1143001"/>
          </a:xfrm>
          <a:prstGeom prst="rect">
            <a:avLst/>
          </a:prstGeom>
        </p:spPr>
        <p:txBody>
          <a:bodyPr lIns="0" tIns="0" rIns="0" bIns="0"/>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Advanced Decay</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title"/>
          </p:nvPr>
        </p:nvSpPr>
        <p:spPr>
          <a:xfrm>
            <a:off x="330200" y="1270000"/>
            <a:ext cx="8470900" cy="5194300"/>
          </a:xfrm>
          <a:prstGeom prst="rect">
            <a:avLst/>
          </a:prstGeom>
        </p:spPr>
        <p:txBody>
          <a:bodyPr lIns="0" tIns="0" rIns="0" bIns="0" anchor="t">
            <a:noAutofit/>
          </a:bodyPr>
          <a:lstStyle/>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Remaining skin is leathery and tough</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Only bones and connective tissue remain </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2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Bones will begin to bleach and crack </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p:txBody>
      </p:sp>
      <p:sp>
        <p:nvSpPr>
          <p:cNvPr id="198" name="Shape 19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sp>
        <p:nvSpPr>
          <p:cNvPr id="199" name="Shape 199"/>
          <p:cNvSpPr/>
          <p:nvPr/>
        </p:nvSpPr>
        <p:spPr>
          <a:xfrm>
            <a:off x="457200" y="33338"/>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a:defRPr b="1" sz="46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Dry / Skeletal</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pic>
        <p:nvPicPr>
          <p:cNvPr id="202" name="pasted-image.png"/>
          <p:cNvPicPr/>
          <p:nvPr/>
        </p:nvPicPr>
        <p:blipFill>
          <a:blip r:embed="rId2">
            <a:extLst/>
          </a:blip>
          <a:stretch>
            <a:fillRect/>
          </a:stretch>
        </p:blipFill>
        <p:spPr>
          <a:xfrm>
            <a:off x="0" y="1165797"/>
            <a:ext cx="9144000" cy="5694806"/>
          </a:xfrm>
          <a:prstGeom prst="rect">
            <a:avLst/>
          </a:prstGeom>
          <a:ln w="12700">
            <a:miter lim="400000"/>
          </a:ln>
        </p:spPr>
      </p:pic>
      <p:sp>
        <p:nvSpPr>
          <p:cNvPr id="203" name="Shape 203"/>
          <p:cNvSpPr/>
          <p:nvPr>
            <p:ph type="title"/>
          </p:nvPr>
        </p:nvSpPr>
        <p:spPr>
          <a:xfrm>
            <a:off x="457200" y="33338"/>
            <a:ext cx="8229600" cy="1143001"/>
          </a:xfrm>
          <a:prstGeom prst="rect">
            <a:avLst/>
          </a:prstGeom>
        </p:spPr>
        <p:txBody>
          <a:bodyPr lIns="0" tIns="0" rIns="0" bIns="0"/>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Dry / Skeletal</a:t>
            </a:r>
          </a:p>
        </p:txBody>
      </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ph type="title"/>
          </p:nvPr>
        </p:nvSpPr>
        <p:spPr>
          <a:xfrm>
            <a:off x="457200" y="33338"/>
            <a:ext cx="8229600" cy="1143001"/>
          </a:xfrm>
          <a:prstGeom prst="rect">
            <a:avLst/>
          </a:prstGeom>
        </p:spPr>
        <p:txBody>
          <a:bodyPr lIns="0" tIns="0" rIns="0" bIns="0"/>
          <a:lstStyle>
            <a:lvl1pPr defTabSz="905255">
              <a:defRPr sz="4554">
                <a:effectLst>
                  <a:outerShdw sx="100000" sy="100000" kx="0" ky="0" algn="b" rotWithShape="0" blurRad="113157" dist="100584" dir="2700000">
                    <a:srgbClr val="000000">
                      <a:alpha val="40000"/>
                    </a:srgbClr>
                  </a:outerShdw>
                </a:effectLst>
              </a:defRPr>
            </a:lvl1pPr>
          </a:lstStyle>
          <a:p>
            <a:pPr lvl="0">
              <a:defRPr b="0" sz="1800">
                <a:solidFill>
                  <a:srgbClr val="000000"/>
                </a:solidFill>
                <a:effectLst/>
              </a:defRPr>
            </a:pPr>
            <a:r>
              <a:rPr b="1" sz="4554">
                <a:solidFill>
                  <a:srgbClr val="E8D38A"/>
                </a:solidFill>
                <a:effectLst>
                  <a:outerShdw sx="100000" sy="100000" kx="0" ky="0" algn="b" rotWithShape="0" blurRad="113157" dist="100584" dir="2700000">
                    <a:srgbClr val="000000">
                      <a:alpha val="40000"/>
                    </a:srgbClr>
                  </a:outerShdw>
                </a:effectLst>
              </a:rPr>
              <a:t>Another Crime Scene or Not?</a:t>
            </a:r>
          </a:p>
        </p:txBody>
      </p:sp>
      <p:sp>
        <p:nvSpPr>
          <p:cNvPr id="206" name="Shape 206"/>
          <p:cNvSpPr/>
          <p:nvPr>
            <p:ph type="body" idx="1"/>
          </p:nvPr>
        </p:nvSpPr>
        <p:spPr>
          <a:xfrm>
            <a:off x="330200" y="1270000"/>
            <a:ext cx="8470900" cy="5194300"/>
          </a:xfrm>
          <a:prstGeom prst="rect">
            <a:avLst/>
          </a:prstGeom>
        </p:spPr>
        <p:txBody>
          <a:bodyPr lIns="0" tIns="0" rIns="0" bIns="0">
            <a:noAutofit/>
          </a:bodyPr>
          <a:lstStyle/>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How would you approach this scene?</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What protective clothing would you wear when entering the scene?</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What concerns would you have—your safety and well-being, the scene itself?</a:t>
            </a:r>
          </a:p>
        </p:txBody>
      </p:sp>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Shape 210"/>
          <p:cNvSpPr/>
          <p:nvPr>
            <p:ph type="title"/>
          </p:nvPr>
        </p:nvSpPr>
        <p:spPr>
          <a:xfrm>
            <a:off x="457200" y="33338"/>
            <a:ext cx="8229600" cy="1143001"/>
          </a:xfrm>
          <a:prstGeom prst="rect">
            <a:avLst/>
          </a:prstGeom>
        </p:spPr>
        <p:txBody>
          <a:bodyPr lIns="0" tIns="0" rIns="0" bIns="0"/>
          <a:lstStyle>
            <a:lvl1pPr defTabSz="905255">
              <a:defRPr sz="4554">
                <a:effectLst>
                  <a:outerShdw sx="100000" sy="100000" kx="0" ky="0" algn="b" rotWithShape="0" blurRad="113157" dist="100584" dir="2700000">
                    <a:srgbClr val="000000">
                      <a:alpha val="40000"/>
                    </a:srgbClr>
                  </a:outerShdw>
                </a:effectLst>
              </a:defRPr>
            </a:lvl1pPr>
          </a:lstStyle>
          <a:p>
            <a:pPr lvl="0">
              <a:defRPr b="0" sz="1800">
                <a:solidFill>
                  <a:srgbClr val="000000"/>
                </a:solidFill>
                <a:effectLst/>
              </a:defRPr>
            </a:pPr>
            <a:r>
              <a:rPr b="1" sz="4554">
                <a:solidFill>
                  <a:srgbClr val="E8D38A"/>
                </a:solidFill>
                <a:effectLst>
                  <a:outerShdw sx="100000" sy="100000" kx="0" ky="0" algn="b" rotWithShape="0" blurRad="113157" dist="100584" dir="2700000">
                    <a:srgbClr val="000000">
                      <a:alpha val="40000"/>
                    </a:srgbClr>
                  </a:outerShdw>
                </a:effectLst>
              </a:rPr>
              <a:t>Another Crime Scene or Not?</a:t>
            </a:r>
          </a:p>
        </p:txBody>
      </p:sp>
      <p:pic>
        <p:nvPicPr>
          <p:cNvPr id="211" name="Screen Shot 2014-12-29 at 10.07.30 AM.png"/>
          <p:cNvPicPr/>
          <p:nvPr/>
        </p:nvPicPr>
        <p:blipFill>
          <a:blip r:embed="rId3">
            <a:extLst/>
          </a:blip>
          <a:stretch>
            <a:fillRect/>
          </a:stretch>
        </p:blipFill>
        <p:spPr>
          <a:xfrm>
            <a:off x="677388" y="1312961"/>
            <a:ext cx="7789224" cy="5184778"/>
          </a:xfrm>
          <a:prstGeom prst="rect">
            <a:avLst/>
          </a:prstGeom>
          <a:ln w="12700">
            <a:miter lim="400000"/>
          </a:ln>
        </p:spPr>
      </p:pic>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title"/>
          </p:nvPr>
        </p:nvSpPr>
        <p:spPr>
          <a:xfrm>
            <a:off x="330200" y="1574800"/>
            <a:ext cx="8470900" cy="5194300"/>
          </a:xfrm>
          <a:prstGeom prst="rect">
            <a:avLst/>
          </a:prstGeom>
        </p:spPr>
        <p:txBody>
          <a:bodyPr lIns="0" tIns="0" rIns="0" bIns="0" anchor="t">
            <a:noAutofit/>
          </a:bodyPr>
          <a:lstStyle/>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Temperature</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The availability of oxygen</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Prior embalming</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Cause of death</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Burial, depth of burial, and soil type</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2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Access by scavengers</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p:txBody>
      </p:sp>
      <p:sp>
        <p:nvSpPr>
          <p:cNvPr id="216" name="Shape 21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sp>
        <p:nvSpPr>
          <p:cNvPr id="217" name="Shape 217"/>
          <p:cNvSpPr/>
          <p:nvPr/>
        </p:nvSpPr>
        <p:spPr>
          <a:xfrm>
            <a:off x="457200" y="33338"/>
            <a:ext cx="8229600" cy="1574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ctr">
              <a:defRPr b="1" sz="46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Factors Affecting The Rate Of Decomposition</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title"/>
          </p:nvPr>
        </p:nvSpPr>
        <p:spPr>
          <a:xfrm>
            <a:off x="330200" y="1574800"/>
            <a:ext cx="8470900" cy="5194300"/>
          </a:xfrm>
          <a:prstGeom prst="rect">
            <a:avLst/>
          </a:prstGeom>
        </p:spPr>
        <p:txBody>
          <a:bodyPr lIns="0" tIns="0" rIns="0" bIns="0" anchor="t">
            <a:noAutofit/>
          </a:bodyPr>
          <a:lstStyle/>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Trauma, including wounds and crushing blows</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Body size and weight</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Clothing</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The surface on which the body rests</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2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Foods/objects inside the specimen's digestive tract</a:t>
            </a:r>
          </a:p>
        </p:txBody>
      </p:sp>
      <p:sp>
        <p:nvSpPr>
          <p:cNvPr id="220" name="Shape 22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sp>
        <p:nvSpPr>
          <p:cNvPr id="221" name="Shape 221"/>
          <p:cNvSpPr/>
          <p:nvPr/>
        </p:nvSpPr>
        <p:spPr>
          <a:xfrm>
            <a:off x="457200" y="33338"/>
            <a:ext cx="8229600" cy="1574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ctr">
              <a:defRPr b="1" sz="46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Factors Affecting The Rate Of Decomposition</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Shape 223"/>
          <p:cNvSpPr/>
          <p:nvPr>
            <p:ph type="title"/>
          </p:nvPr>
        </p:nvSpPr>
        <p:spPr>
          <a:xfrm>
            <a:off x="330200" y="1270000"/>
            <a:ext cx="8470900" cy="5194300"/>
          </a:xfrm>
          <a:prstGeom prst="rect">
            <a:avLst/>
          </a:prstGeom>
        </p:spPr>
        <p:txBody>
          <a:bodyPr lIns="0" tIns="0" rIns="0" bIns="0" anchor="t">
            <a:noAutofit/>
          </a:bodyPr>
          <a:lstStyle/>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Organic substance formed by the anaerobic bacterial hydrolysis of fat in tissue </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Forms best in an environment with an absence of oxygen, high level of moisture </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2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Can persist for centuries </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p:txBody>
      </p:sp>
      <p:sp>
        <p:nvSpPr>
          <p:cNvPr id="224" name="Shape 22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sp>
        <p:nvSpPr>
          <p:cNvPr id="225" name="Shape 225"/>
          <p:cNvSpPr/>
          <p:nvPr/>
        </p:nvSpPr>
        <p:spPr>
          <a:xfrm>
            <a:off x="457200" y="33338"/>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a:defRPr b="1" sz="46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Adipocere (Grave Wax)</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7" name="image3.png" descr="csi8"/>
          <p:cNvPicPr/>
          <p:nvPr/>
        </p:nvPicPr>
        <p:blipFill>
          <a:blip r:embed="rId2">
            <a:extLst/>
          </a:blip>
          <a:stretch>
            <a:fillRect/>
          </a:stretch>
        </p:blipFill>
        <p:spPr>
          <a:xfrm>
            <a:off x="396081" y="415925"/>
            <a:ext cx="8351838" cy="6026150"/>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8" presetID="2" grpId="1" fill="hold">
                                  <p:stCondLst>
                                    <p:cond delay="1000"/>
                                  </p:stCondLst>
                                  <p:iterate type="el" backwards="0">
                                    <p:tmAbs val="0"/>
                                  </p:iterate>
                                  <p:childTnLst>
                                    <p:set>
                                      <p:cBhvr>
                                        <p:cTn id="6" fill="hold"/>
                                        <p:tgtEl>
                                          <p:spTgt spid="67"/>
                                        </p:tgtEl>
                                        <p:attrNameLst>
                                          <p:attrName>style.visibility</p:attrName>
                                        </p:attrNameLst>
                                      </p:cBhvr>
                                      <p:to>
                                        <p:strVal val="visible"/>
                                      </p:to>
                                    </p:set>
                                    <p:anim calcmode="lin" valueType="num">
                                      <p:cBhvr>
                                        <p:cTn id="7" dur="500" fill="hold"/>
                                        <p:tgtEl>
                                          <p:spTgt spid="67"/>
                                        </p:tgtEl>
                                        <p:attrNameLst>
                                          <p:attrName>ppt_x</p:attrName>
                                        </p:attrNameLst>
                                      </p:cBhvr>
                                      <p:tavLst>
                                        <p:tav tm="0">
                                          <p:val>
                                            <p:strVal val="0-#ppt_w/2"/>
                                          </p:val>
                                        </p:tav>
                                        <p:tav tm="100000">
                                          <p:val>
                                            <p:strVal val="#ppt_x"/>
                                          </p:val>
                                        </p:tav>
                                      </p:tavLst>
                                    </p:anim>
                                    <p:anim calcmode="lin" valueType="num">
                                      <p:cBhvr>
                                        <p:cTn id="8" dur="5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 grpId="1"/>
    </p:bldLst>
  </p:timing>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Shape 227"/>
          <p:cNvSpPr/>
          <p:nvPr>
            <p:ph type="title"/>
          </p:nvPr>
        </p:nvSpPr>
        <p:spPr>
          <a:xfrm>
            <a:off x="8204" y="39342"/>
            <a:ext cx="9127592" cy="1858855"/>
          </a:xfrm>
          <a:prstGeom prst="rect">
            <a:avLst/>
          </a:prstGeom>
        </p:spPr>
        <p:txBody>
          <a:bodyPr lIns="0" tIns="0" rIns="0" bIns="0">
            <a:noAutofit/>
          </a:bodyPr>
          <a:lstStyle>
            <a:lvl1pPr>
              <a:defRPr sz="4600">
                <a:solidFill>
                  <a:srgbClr val="CEB966"/>
                </a:solidFill>
                <a:latin typeface="Times New Roman"/>
                <a:ea typeface="Times New Roman"/>
                <a:cs typeface="Times New Roman"/>
                <a:sym typeface="Times New Roman"/>
              </a:defRPr>
            </a:lvl1pPr>
          </a:lstStyle>
          <a:p>
            <a:pPr lvl="0">
              <a:defRPr b="0" sz="1800">
                <a:solidFill>
                  <a:srgbClr val="000000"/>
                </a:solidFill>
                <a:effectLst/>
              </a:defRPr>
            </a:pPr>
            <a:r>
              <a:rPr b="1" sz="4600">
                <a:solidFill>
                  <a:srgbClr val="CEB966"/>
                </a:solidFill>
                <a:effectLst>
                  <a:outerShdw sx="100000" sy="100000" kx="0" ky="0" algn="b" rotWithShape="0" blurRad="114300" dist="101600" dir="2700000">
                    <a:srgbClr val="000000">
                      <a:alpha val="40000"/>
                    </a:srgbClr>
                  </a:outerShdw>
                </a:effectLst>
              </a:rPr>
              <a:t>Adipocere On A Drowning Victim, Under Water For 7 Months</a:t>
            </a:r>
          </a:p>
        </p:txBody>
      </p:sp>
      <p:sp>
        <p:nvSpPr>
          <p:cNvPr id="228" name="Shape 22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pic>
        <p:nvPicPr>
          <p:cNvPr id="229" name="pasted-image.png"/>
          <p:cNvPicPr/>
          <p:nvPr/>
        </p:nvPicPr>
        <p:blipFill>
          <a:blip r:embed="rId2">
            <a:extLst/>
          </a:blip>
          <a:stretch>
            <a:fillRect/>
          </a:stretch>
        </p:blipFill>
        <p:spPr>
          <a:xfrm>
            <a:off x="459830" y="1841325"/>
            <a:ext cx="8224340" cy="5008226"/>
          </a:xfrm>
          <a:prstGeom prst="rect">
            <a:avLst/>
          </a:prstGeom>
          <a:ln w="12700">
            <a:miter lim="400000"/>
          </a:ln>
        </p:spPr>
      </p:pic>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ph type="title"/>
          </p:nvPr>
        </p:nvSpPr>
        <p:spPr>
          <a:xfrm>
            <a:off x="330200" y="1270000"/>
            <a:ext cx="8470900" cy="5194300"/>
          </a:xfrm>
          <a:prstGeom prst="rect">
            <a:avLst/>
          </a:prstGeom>
        </p:spPr>
        <p:txBody>
          <a:bodyPr lIns="0" tIns="0" rIns="0" bIns="0" anchor="t">
            <a:noAutofit/>
          </a:bodyPr>
          <a:lstStyle>
            <a:lvl1pPr marL="330200" indent="-330200" algn="l">
              <a:spcBef>
                <a:spcPts val="1800"/>
              </a:spcBef>
              <a:defRPr b="0" sz="3600">
                <a:solidFill>
                  <a:srgbClr val="000000"/>
                </a:solidFill>
                <a:latin typeface="Georgia"/>
                <a:ea typeface="Georgia"/>
                <a:cs typeface="Georgia"/>
                <a:sym typeface="Georgia"/>
              </a:defRPr>
            </a:lvl1pPr>
          </a:lstStyle>
          <a:p>
            <a:pPr lvl="0">
              <a:defRPr sz="1800">
                <a:effectLst/>
              </a:defRPr>
            </a:pPr>
            <a:r>
              <a:rPr sz="3600">
                <a:effectLst>
                  <a:outerShdw sx="100000" sy="100000" kx="0" ky="0" algn="b" rotWithShape="0" blurRad="114300" dist="101600" dir="2700000">
                    <a:srgbClr val="000000">
                      <a:alpha val="40000"/>
                    </a:srgbClr>
                  </a:outerShdw>
                </a:effectLst>
              </a:rPr>
              <a:t>• In extremely dry or cold conditions, the normal process of decomposition is halted–by either lack of moisture or temperature controls on bacterial and enzymatic action–causing the body to be preserved as a mummy.</a:t>
            </a:r>
            <a:endParaRPr sz="3600">
              <a:effectLst>
                <a:outerShdw sx="100000" sy="100000" kx="0" ky="0" algn="b" rotWithShape="0" blurRad="114300" dist="101600" dir="2700000">
                  <a:srgbClr val="000000">
                    <a:alpha val="40000"/>
                  </a:srgbClr>
                </a:outerShdw>
              </a:effectLst>
            </a:endParaRPr>
          </a:p>
        </p:txBody>
      </p:sp>
      <p:sp>
        <p:nvSpPr>
          <p:cNvPr id="232" name="Shape 23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sp>
        <p:nvSpPr>
          <p:cNvPr id="233" name="Shape 233"/>
          <p:cNvSpPr/>
          <p:nvPr/>
        </p:nvSpPr>
        <p:spPr>
          <a:xfrm>
            <a:off x="457200" y="33338"/>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a:defRPr b="1" sz="46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Mummification</a:t>
            </a:r>
          </a:p>
        </p:txBody>
      </p:sp>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Shape 235"/>
          <p:cNvSpPr/>
          <p:nvPr>
            <p:ph type="title"/>
          </p:nvPr>
        </p:nvSpPr>
        <p:spPr>
          <a:xfrm>
            <a:off x="330200" y="1270000"/>
            <a:ext cx="8470900" cy="5194300"/>
          </a:xfrm>
          <a:prstGeom prst="rect">
            <a:avLst/>
          </a:prstGeom>
        </p:spPr>
        <p:txBody>
          <a:bodyPr lIns="0" tIns="0" rIns="0" bIns="0" anchor="t">
            <a:noAutofit/>
          </a:bodyPr>
          <a:lstStyle/>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Frozen mummies commonly restart the decomposition process when thawed, whilst heat desiccated mummies remain so unless exposed to moisture.</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algn="l" defTabSz="457200">
              <a:defRPr b="0" sz="1800">
                <a:solidFill>
                  <a:srgbClr val="000000"/>
                </a:solidFill>
                <a:effectLst/>
              </a:defRPr>
            </a:pPr>
            <a:endParaRPr sz="4200">
              <a:latin typeface="+mn-lt"/>
              <a:ea typeface="+mn-ea"/>
              <a:cs typeface="+mn-cs"/>
              <a:sym typeface="Helvetica"/>
            </a:endParaRPr>
          </a:p>
        </p:txBody>
      </p:sp>
      <p:sp>
        <p:nvSpPr>
          <p:cNvPr id="236" name="Shape 23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sp>
        <p:nvSpPr>
          <p:cNvPr id="237" name="Shape 237"/>
          <p:cNvSpPr/>
          <p:nvPr/>
        </p:nvSpPr>
        <p:spPr>
          <a:xfrm>
            <a:off x="457200" y="33338"/>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a:defRPr b="1" sz="46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Mummification</a:t>
            </a:r>
          </a:p>
        </p:txBody>
      </p:sp>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sp>
        <p:nvSpPr>
          <p:cNvPr id="240" name="Shape 240"/>
          <p:cNvSpPr/>
          <p:nvPr/>
        </p:nvSpPr>
        <p:spPr>
          <a:xfrm>
            <a:off x="457200" y="33338"/>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a:defRPr b="1" sz="46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Mummification</a:t>
            </a:r>
          </a:p>
        </p:txBody>
      </p:sp>
      <p:sp>
        <p:nvSpPr>
          <p:cNvPr id="241" name="Shape 241"/>
          <p:cNvSpPr/>
          <p:nvPr>
            <p:ph type="title"/>
          </p:nvPr>
        </p:nvSpPr>
        <p:spPr>
          <a:xfrm>
            <a:off x="336550" y="5455647"/>
            <a:ext cx="8470901" cy="1270001"/>
          </a:xfrm>
          <a:prstGeom prst="rect">
            <a:avLst/>
          </a:prstGeom>
        </p:spPr>
        <p:txBody>
          <a:bodyPr lIns="0" tIns="0" rIns="0" bIns="0" anchor="t">
            <a:noAutofit/>
          </a:bodyPr>
          <a:lstStyle/>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a:t>
            </a:r>
            <a:r>
              <a:rPr sz="3600">
                <a:effectLst>
                  <a:outerShdw sx="100000" sy="100000" kx="0" ky="0" algn="b" rotWithShape="0" blurRad="114300" dist="101600" dir="2700000">
                    <a:srgbClr val="000000">
                      <a:alpha val="40000"/>
                    </a:srgbClr>
                  </a:outerShdw>
                </a:effectLst>
                <a:latin typeface="Georgia"/>
                <a:ea typeface="Georgia"/>
                <a:cs typeface="Georgia"/>
                <a:sym typeface="Georgia"/>
              </a:rPr>
              <a:t>Egyptian, naturally mummified by the desert.</a:t>
            </a:r>
          </a:p>
        </p:txBody>
      </p:sp>
      <p:pic>
        <p:nvPicPr>
          <p:cNvPr id="242" name="Screen Shot 2014-12-29 at 10.07.00 AM.png"/>
          <p:cNvPicPr/>
          <p:nvPr/>
        </p:nvPicPr>
        <p:blipFill>
          <a:blip r:embed="rId2">
            <a:extLst/>
          </a:blip>
          <a:stretch>
            <a:fillRect/>
          </a:stretch>
        </p:blipFill>
        <p:spPr>
          <a:xfrm>
            <a:off x="1377048" y="1108842"/>
            <a:ext cx="6642101" cy="4241801"/>
          </a:xfrm>
          <a:prstGeom prst="rect">
            <a:avLst/>
          </a:prstGeom>
          <a:ln w="12700">
            <a:miter lim="400000"/>
          </a:ln>
        </p:spPr>
      </p:pic>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Shape 24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sp>
        <p:nvSpPr>
          <p:cNvPr id="245" name="Shape 245"/>
          <p:cNvSpPr/>
          <p:nvPr/>
        </p:nvSpPr>
        <p:spPr>
          <a:xfrm>
            <a:off x="457200" y="33338"/>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a:defRPr b="1" sz="46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Bog Mummy</a:t>
            </a:r>
          </a:p>
        </p:txBody>
      </p:sp>
      <p:sp>
        <p:nvSpPr>
          <p:cNvPr id="246" name="Shape 246"/>
          <p:cNvSpPr/>
          <p:nvPr>
            <p:ph type="title"/>
          </p:nvPr>
        </p:nvSpPr>
        <p:spPr>
          <a:xfrm>
            <a:off x="336550" y="3922095"/>
            <a:ext cx="8470901" cy="2895985"/>
          </a:xfrm>
          <a:prstGeom prst="rect">
            <a:avLst/>
          </a:prstGeom>
        </p:spPr>
        <p:txBody>
          <a:bodyPr lIns="0" tIns="0" rIns="0" bIns="0" anchor="t">
            <a:noAutofit/>
          </a:bodyPr>
          <a:lstStyle/>
          <a:p>
            <a:pPr lvl="0" marL="330200" indent="-330200">
              <a:spcBef>
                <a:spcPts val="1200"/>
              </a:spcBef>
              <a:defRPr b="0" sz="1800">
                <a:solidFill>
                  <a:srgbClr val="000000"/>
                </a:solidFill>
                <a:effectLst/>
              </a:defRPr>
            </a:pPr>
            <a:r>
              <a:rPr sz="3600" u="sng">
                <a:effectLst>
                  <a:outerShdw sx="100000" sy="100000" kx="0" ky="0" algn="b" rotWithShape="0" blurRad="114300" dist="101600" dir="2700000">
                    <a:srgbClr val="000000">
                      <a:alpha val="40000"/>
                    </a:srgbClr>
                  </a:outerShdw>
                </a:effectLst>
                <a:latin typeface="Georgia"/>
                <a:ea typeface="Georgia"/>
                <a:cs typeface="Georgia"/>
                <a:sym typeface="Georgia"/>
              </a:rPr>
              <a:t>Grauballe Man</a:t>
            </a:r>
            <a:endParaRPr sz="3600" u="sng">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defTabSz="457200">
              <a:defRPr b="0" sz="1800">
                <a:solidFill>
                  <a:srgbClr val="000000"/>
                </a:solidFill>
                <a:effectLst/>
              </a:defRPr>
            </a:pPr>
            <a:r>
              <a:rPr sz="3600">
                <a:latin typeface="Georgia"/>
                <a:ea typeface="Georgia"/>
                <a:cs typeface="Georgia"/>
                <a:sym typeface="Georgia"/>
              </a:rPr>
              <a:t>Died, approximately 300. BC</a:t>
            </a:r>
            <a:endParaRPr sz="3600">
              <a:latin typeface="Georgia"/>
              <a:ea typeface="Georgia"/>
              <a:cs typeface="Georgia"/>
              <a:sym typeface="Georgia"/>
            </a:endParaRPr>
          </a:p>
          <a:p>
            <a:pPr lvl="0" defTabSz="457200">
              <a:defRPr b="0" sz="1800">
                <a:solidFill>
                  <a:srgbClr val="000000"/>
                </a:solidFill>
                <a:effectLst/>
              </a:defRPr>
            </a:pPr>
            <a:r>
              <a:rPr sz="3600">
                <a:latin typeface="Georgia"/>
                <a:ea typeface="Georgia"/>
                <a:cs typeface="Georgia"/>
                <a:sym typeface="Georgia"/>
              </a:rPr>
              <a:t>He was discovered 1952, in Denmark</a:t>
            </a:r>
            <a:endParaRPr sz="3600">
              <a:latin typeface="Georgia"/>
              <a:ea typeface="Georgia"/>
              <a:cs typeface="Georgia"/>
              <a:sym typeface="Georgia"/>
            </a:endParaRPr>
          </a:p>
          <a:p>
            <a:pPr lvl="0" defTabSz="457200">
              <a:defRPr b="0" sz="1800">
                <a:solidFill>
                  <a:srgbClr val="000000"/>
                </a:solidFill>
                <a:effectLst/>
              </a:defRPr>
            </a:pPr>
            <a:r>
              <a:rPr sz="3600">
                <a:latin typeface="Georgia"/>
                <a:ea typeface="Georgia"/>
                <a:cs typeface="Georgia"/>
                <a:sym typeface="Georgia"/>
              </a:rPr>
              <a:t>Hand so perfectly preserved his fingerprints could be taken.</a:t>
            </a:r>
          </a:p>
        </p:txBody>
      </p:sp>
      <p:pic>
        <p:nvPicPr>
          <p:cNvPr id="247" name="Screen Shot 2014-12-29 at 10.08.13 AM.png"/>
          <p:cNvPicPr/>
          <p:nvPr/>
        </p:nvPicPr>
        <p:blipFill>
          <a:blip r:embed="rId2">
            <a:extLst/>
          </a:blip>
          <a:stretch>
            <a:fillRect/>
          </a:stretch>
        </p:blipFill>
        <p:spPr>
          <a:xfrm>
            <a:off x="471438" y="1291916"/>
            <a:ext cx="3390901" cy="2400301"/>
          </a:xfrm>
          <a:prstGeom prst="rect">
            <a:avLst/>
          </a:prstGeom>
          <a:ln w="12700">
            <a:miter lim="400000"/>
          </a:ln>
        </p:spPr>
      </p:pic>
      <p:pic>
        <p:nvPicPr>
          <p:cNvPr id="248" name="Screen Shot 2014-12-29 at 10.08.24 AM.png"/>
          <p:cNvPicPr/>
          <p:nvPr/>
        </p:nvPicPr>
        <p:blipFill>
          <a:blip r:embed="rId3">
            <a:extLst/>
          </a:blip>
          <a:stretch>
            <a:fillRect/>
          </a:stretch>
        </p:blipFill>
        <p:spPr>
          <a:xfrm>
            <a:off x="5091161" y="1279216"/>
            <a:ext cx="3581401" cy="2425701"/>
          </a:xfrm>
          <a:prstGeom prst="rect">
            <a:avLst/>
          </a:prstGeom>
          <a:ln w="12700">
            <a:miter lim="400000"/>
          </a:ln>
        </p:spPr>
      </p:pic>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Shape 250"/>
          <p:cNvSpPr/>
          <p:nvPr>
            <p:ph type="title"/>
          </p:nvPr>
        </p:nvSpPr>
        <p:spPr>
          <a:xfrm>
            <a:off x="26996" y="1295400"/>
            <a:ext cx="9090007" cy="5435600"/>
          </a:xfrm>
          <a:prstGeom prst="rect">
            <a:avLst/>
          </a:prstGeom>
        </p:spPr>
        <p:txBody>
          <a:bodyPr lIns="0" tIns="0" rIns="0" bIns="0" anchor="t">
            <a:noAutofit/>
          </a:bodyPr>
          <a:lstStyle/>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Benzenes, fluoro compounds, naphthalene, mothball odour, chloroform, styrene .</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Carbon tetrachloride is #1, and is unique to human decomposition.</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8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Fluoride compounds (dichlorodiflouromethane)</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lgn="l">
              <a:spcBef>
                <a:spcPts val="1200"/>
              </a:spcBef>
              <a:defRPr b="0" sz="1800">
                <a:solidFill>
                  <a:srgbClr val="000000"/>
                </a:solidFill>
                <a:effectLst/>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Cadaverine, putrescine assumed to be important BUT doesn’t surface from buried remains.</a:t>
            </a:r>
          </a:p>
        </p:txBody>
      </p:sp>
      <p:sp>
        <p:nvSpPr>
          <p:cNvPr id="251" name="Shape 25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sp>
        <p:nvSpPr>
          <p:cNvPr id="252" name="Shape 252"/>
          <p:cNvSpPr/>
          <p:nvPr/>
        </p:nvSpPr>
        <p:spPr>
          <a:xfrm>
            <a:off x="457200" y="33338"/>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lgn="ctr" defTabSz="722376"/>
            <a:r>
              <a:rPr b="1" sz="3634">
                <a:solidFill>
                  <a:srgbClr val="E8D38A"/>
                </a:solidFill>
                <a:effectLst>
                  <a:outerShdw sx="100000" sy="100000" kx="0" ky="0" algn="b" rotWithShape="0" blurRad="90297" dist="80264" dir="2700000">
                    <a:srgbClr val="000000">
                      <a:alpha val="40000"/>
                    </a:srgbClr>
                  </a:outerShdw>
                </a:effectLst>
                <a:latin typeface="Georgia"/>
                <a:ea typeface="Georgia"/>
                <a:cs typeface="Georgia"/>
                <a:sym typeface="Georgia"/>
              </a:rPr>
              <a:t>“Odour” Mortis </a:t>
            </a:r>
            <a:br>
              <a:rPr b="1" sz="3634">
                <a:solidFill>
                  <a:srgbClr val="E8D38A"/>
                </a:solidFill>
                <a:effectLst>
                  <a:outerShdw sx="100000" sy="100000" kx="0" ky="0" algn="b" rotWithShape="0" blurRad="90297" dist="80264" dir="2700000">
                    <a:srgbClr val="000000">
                      <a:alpha val="40000"/>
                    </a:srgbClr>
                  </a:outerShdw>
                </a:effectLst>
                <a:latin typeface="Georgia"/>
                <a:ea typeface="Georgia"/>
                <a:cs typeface="Georgia"/>
                <a:sym typeface="Georgia"/>
              </a:rPr>
            </a:br>
            <a:r>
              <a:rPr b="1" sz="3634">
                <a:solidFill>
                  <a:srgbClr val="E8D38A"/>
                </a:solidFill>
                <a:effectLst>
                  <a:outerShdw sx="100000" sy="100000" kx="0" ky="0" algn="b" rotWithShape="0" blurRad="90297" dist="80264" dir="2700000">
                    <a:srgbClr val="000000">
                      <a:alpha val="40000"/>
                    </a:srgbClr>
                  </a:outerShdw>
                </a:effectLst>
                <a:latin typeface="Georgia"/>
                <a:ea typeface="Georgia"/>
                <a:cs typeface="Georgia"/>
                <a:sym typeface="Georgia"/>
              </a:rPr>
              <a:t>(or what are they smelling?)</a:t>
            </a:r>
          </a:p>
        </p:txBody>
      </p:sp>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body" idx="1"/>
          </p:nvPr>
        </p:nvSpPr>
        <p:spPr>
          <a:xfrm>
            <a:off x="676144" y="3527945"/>
            <a:ext cx="7791712" cy="2811588"/>
          </a:xfrm>
          <a:prstGeom prst="rect">
            <a:avLst/>
          </a:prstGeom>
        </p:spPr>
        <p:txBody>
          <a:bodyPr/>
          <a:lstStyle/>
          <a:p>
            <a:pPr lvl="0">
              <a:defRPr sz="1800">
                <a:solidFill>
                  <a:srgbClr val="000000"/>
                </a:solidFill>
              </a:defRPr>
            </a:pPr>
            <a:r>
              <a:rPr b="1" sz="3200">
                <a:solidFill>
                  <a:srgbClr val="FF3835"/>
                </a:solidFill>
                <a:latin typeface="Georgia"/>
                <a:ea typeface="Georgia"/>
                <a:cs typeface="Georgia"/>
                <a:sym typeface="Georgia"/>
              </a:rPr>
              <a:t>This concludes the lesson today.</a:t>
            </a:r>
            <a:endParaRPr b="1" sz="3200">
              <a:solidFill>
                <a:srgbClr val="FF3835"/>
              </a:solidFill>
              <a:latin typeface="Georgia"/>
              <a:ea typeface="Georgia"/>
              <a:cs typeface="Georgia"/>
              <a:sym typeface="Georgia"/>
            </a:endParaRPr>
          </a:p>
          <a:p>
            <a:pPr lvl="0">
              <a:defRPr sz="1800">
                <a:solidFill>
                  <a:srgbClr val="000000"/>
                </a:solidFill>
              </a:defRPr>
            </a:pPr>
            <a:r>
              <a:rPr b="1" sz="3200">
                <a:solidFill>
                  <a:srgbClr val="FF3835"/>
                </a:solidFill>
                <a:latin typeface="Georgia"/>
                <a:ea typeface="Georgia"/>
                <a:cs typeface="Georgia"/>
                <a:sym typeface="Georgia"/>
              </a:rPr>
              <a:t>Remeber.</a:t>
            </a:r>
            <a:endParaRPr b="1" sz="3200">
              <a:solidFill>
                <a:srgbClr val="FF3835"/>
              </a:solidFill>
              <a:latin typeface="Georgia"/>
              <a:ea typeface="Georgia"/>
              <a:cs typeface="Georgia"/>
              <a:sym typeface="Georgia"/>
            </a:endParaRPr>
          </a:p>
          <a:p>
            <a:pPr lvl="0">
              <a:defRPr sz="1800">
                <a:solidFill>
                  <a:srgbClr val="000000"/>
                </a:solidFill>
              </a:defRPr>
            </a:pPr>
            <a:r>
              <a:rPr b="1" sz="3200">
                <a:solidFill>
                  <a:srgbClr val="FF3835"/>
                </a:solidFill>
                <a:latin typeface="Georgia"/>
                <a:ea typeface="Georgia"/>
                <a:cs typeface="Georgia"/>
                <a:sym typeface="Georgia"/>
              </a:rPr>
              <a:t>This information is confidential and cannot be shared with anyone outside the training group.</a:t>
            </a:r>
          </a:p>
        </p:txBody>
      </p:sp>
      <p:pic>
        <p:nvPicPr>
          <p:cNvPr id="255" name="pasted-image.tif"/>
          <p:cNvPicPr/>
          <p:nvPr/>
        </p:nvPicPr>
        <p:blipFill>
          <a:blip r:embed="rId2">
            <a:extLst/>
          </a:blip>
          <a:stretch>
            <a:fillRect/>
          </a:stretch>
        </p:blipFill>
        <p:spPr>
          <a:xfrm>
            <a:off x="2622277" y="295532"/>
            <a:ext cx="3899446" cy="2946831"/>
          </a:xfrm>
          <a:prstGeom prst="rect">
            <a:avLst/>
          </a:prstGeom>
          <a:ln w="3175">
            <a:miter lim="400000"/>
          </a:ln>
        </p:spPr>
      </p:pic>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 name="Shape 69"/>
          <p:cNvSpPr/>
          <p:nvPr>
            <p:ph type="title"/>
          </p:nvPr>
        </p:nvSpPr>
        <p:spPr>
          <a:xfrm>
            <a:off x="457200" y="33338"/>
            <a:ext cx="8229600" cy="1143001"/>
          </a:xfrm>
          <a:prstGeom prst="rect">
            <a:avLst/>
          </a:prstGeom>
        </p:spPr>
        <p:txBody>
          <a:bodyPr/>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Evidence Collection</a:t>
            </a:r>
          </a:p>
        </p:txBody>
      </p:sp>
      <p:sp>
        <p:nvSpPr>
          <p:cNvPr id="70" name="Shape 70"/>
          <p:cNvSpPr/>
          <p:nvPr>
            <p:ph type="body" idx="1"/>
          </p:nvPr>
        </p:nvSpPr>
        <p:spPr>
          <a:xfrm>
            <a:off x="336450" y="1264352"/>
            <a:ext cx="8471100" cy="5188150"/>
          </a:xfrm>
          <a:prstGeom prst="rect">
            <a:avLst/>
          </a:prstGeom>
        </p:spPr>
        <p:txBody>
          <a:bodyPr lIns="38100" tIns="38100" rIns="38100" bIns="38100">
            <a:noAutofit/>
          </a:bodyPr>
          <a:lstStyle/>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Most errors occur when people collect evidence from a scene for a Forensic officer to process later on.</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30200" indent="-3302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Collection of wet evidence—such as bloody clothes, articles to be tested for DNA—such as coffee cups, pop bottles/cans, partially eaten food etc., shoes or boots.</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 name="Shape 72"/>
          <p:cNvSpPr/>
          <p:nvPr>
            <p:ph type="title"/>
          </p:nvPr>
        </p:nvSpPr>
        <p:spPr>
          <a:xfrm>
            <a:off x="457200" y="33338"/>
            <a:ext cx="8229600" cy="1143001"/>
          </a:xfrm>
          <a:prstGeom prst="rect">
            <a:avLst/>
          </a:prstGeom>
        </p:spPr>
        <p:txBody>
          <a:bodyPr/>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Evidence Collection-cont’d</a:t>
            </a:r>
          </a:p>
        </p:txBody>
      </p:sp>
      <p:sp>
        <p:nvSpPr>
          <p:cNvPr id="73" name="Shape 73"/>
          <p:cNvSpPr/>
          <p:nvPr>
            <p:ph type="body" idx="1"/>
          </p:nvPr>
        </p:nvSpPr>
        <p:spPr>
          <a:xfrm>
            <a:off x="323850" y="1265693"/>
            <a:ext cx="8470901" cy="5199549"/>
          </a:xfrm>
          <a:prstGeom prst="rect">
            <a:avLst/>
          </a:prstGeom>
        </p:spPr>
        <p:txBody>
          <a:bodyPr lIns="0" tIns="0" rIns="0" bIns="0">
            <a:noAutofit/>
          </a:bodyPr>
          <a:lstStyle/>
          <a:p>
            <a:pPr lvl="0" marL="304800" indent="-304800">
              <a:spcBef>
                <a:spcPts val="1800"/>
              </a:spcBef>
              <a:buClrTx/>
              <a:buSzTx/>
              <a:buFontTx/>
              <a:buNone/>
              <a:defRPr sz="1800">
                <a:solidFill>
                  <a:srgbClr val="000000"/>
                </a:solidFill>
              </a:defRPr>
            </a:pPr>
            <a:r>
              <a:rPr sz="3600">
                <a:effectLst>
                  <a:outerShdw sx="100000" sy="100000" kx="0" ky="0" algn="b" rotWithShape="0" blurRad="114300" dist="101600" dir="2700000">
                    <a:srgbClr val="000000">
                      <a:alpha val="40000"/>
                    </a:srgbClr>
                  </a:outerShdw>
                </a:effectLst>
                <a:latin typeface="Georgia"/>
                <a:ea typeface="Georgia"/>
                <a:cs typeface="Georgia"/>
                <a:sym typeface="Georgia"/>
              </a:rPr>
              <a:t>• If it is necessary to collect the evidence, in case weather will destroy potential DNA, then do so.</a:t>
            </a:r>
            <a:endParaRPr sz="3600">
              <a:effectLst>
                <a:outerShdw sx="100000" sy="100000" kx="0" ky="0" algn="b" rotWithShape="0" blurRad="114300" dist="101600" dir="2700000">
                  <a:srgbClr val="000000">
                    <a:alpha val="40000"/>
                  </a:srgbClr>
                </a:outerShdw>
              </a:effectLst>
              <a:latin typeface="Georgia"/>
              <a:ea typeface="Georgia"/>
              <a:cs typeface="Georgia"/>
              <a:sym typeface="Georgia"/>
            </a:endParaRPr>
          </a:p>
          <a:p>
            <a:pPr lvl="0" marL="304800" indent="-304800">
              <a:spcBef>
                <a:spcPts val="1800"/>
              </a:spcBef>
              <a:buClrTx/>
              <a:buSzTx/>
              <a:buFontTx/>
              <a:buNone/>
              <a:defRPr sz="1800">
                <a:solidFill>
                  <a:srgbClr val="000000"/>
                </a:solidFill>
              </a:defRPr>
            </a:pPr>
            <a:r>
              <a:rPr sz="3800">
                <a:effectLst>
                  <a:outerShdw sx="100000" sy="100000" kx="0" ky="0" algn="b" rotWithShape="0" blurRad="114300" dist="101600" dir="2700000">
                    <a:srgbClr val="000000">
                      <a:alpha val="40000"/>
                    </a:srgbClr>
                  </a:outerShdw>
                </a:effectLst>
                <a:latin typeface="Georgia"/>
                <a:ea typeface="Georgia"/>
                <a:cs typeface="Georgia"/>
                <a:sym typeface="Georgia"/>
              </a:rPr>
              <a:t>• Place article(s) in a paper bag, not a plastic bag. If plastic must be used, then do NOT seal the bag as plastic bags sealed will destroy fingerprint and DNA evidence.</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 name="Shape 75"/>
          <p:cNvSpPr/>
          <p:nvPr>
            <p:ph type="title"/>
          </p:nvPr>
        </p:nvSpPr>
        <p:spPr>
          <a:xfrm>
            <a:off x="457200" y="33338"/>
            <a:ext cx="8229600" cy="1143001"/>
          </a:xfrm>
          <a:prstGeom prst="rect">
            <a:avLst/>
          </a:prstGeom>
        </p:spPr>
        <p:txBody>
          <a:bodyPr lIns="0" tIns="0" rIns="0" bIns="0"/>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Evidence Collection-cont’d</a:t>
            </a:r>
          </a:p>
        </p:txBody>
      </p:sp>
      <p:sp>
        <p:nvSpPr>
          <p:cNvPr id="76" name="Shape 76"/>
          <p:cNvSpPr/>
          <p:nvPr>
            <p:ph type="body" idx="1"/>
          </p:nvPr>
        </p:nvSpPr>
        <p:spPr>
          <a:xfrm>
            <a:off x="330200" y="1270000"/>
            <a:ext cx="8470900" cy="5194300"/>
          </a:xfrm>
          <a:prstGeom prst="rect">
            <a:avLst/>
          </a:prstGeom>
        </p:spPr>
        <p:txBody>
          <a:bodyPr lIns="0" tIns="0" rIns="0" bIns="0">
            <a:noAutofit/>
          </a:bodyPr>
          <a:lstStyle>
            <a:lvl1pPr marL="304800" indent="-304800">
              <a:spcBef>
                <a:spcPts val="0"/>
              </a:spcBef>
              <a:buClrTx/>
              <a:buSzTx/>
              <a:buFontTx/>
              <a:buNone/>
              <a:defRPr sz="3600">
                <a:solidFill>
                  <a:srgbClr val="000000"/>
                </a:solidFill>
                <a:effectLst>
                  <a:outerShdw sx="100000" sy="100000" kx="0" ky="0" algn="b" rotWithShape="0" blurRad="114300" dist="101600" dir="2700000">
                    <a:srgbClr val="000000">
                      <a:alpha val="40000"/>
                    </a:srgbClr>
                  </a:outerShdw>
                </a:effectLst>
                <a:latin typeface="Georgia"/>
                <a:ea typeface="Georgia"/>
                <a:cs typeface="Georgia"/>
                <a:sym typeface="Georgia"/>
              </a:defRPr>
            </a:lvl1pPr>
          </a:lstStyle>
          <a:p>
            <a:pPr lvl="0">
              <a:defRPr sz="1800">
                <a:effectLst/>
              </a:defRPr>
            </a:pPr>
            <a:r>
              <a:rPr sz="3600">
                <a:effectLst>
                  <a:outerShdw sx="100000" sy="100000" kx="0" ky="0" algn="b" rotWithShape="0" blurRad="114300" dist="101600" dir="2700000">
                    <a:srgbClr val="000000">
                      <a:alpha val="40000"/>
                    </a:srgbClr>
                  </a:outerShdw>
                </a:effectLst>
              </a:rPr>
              <a:t>• If liquid is present in the container, you must not dump the liquid out. Try to keep the container upright until it can be turned over. If it has a lid, put the lid back on.  DNA will be lost if the liquid is poured out.</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 name="Shape 78"/>
          <p:cNvSpPr/>
          <p:nvPr>
            <p:ph type="title"/>
          </p:nvPr>
        </p:nvSpPr>
        <p:spPr>
          <a:xfrm>
            <a:off x="457200" y="33338"/>
            <a:ext cx="8229600" cy="1143001"/>
          </a:xfrm>
          <a:prstGeom prst="rect">
            <a:avLst/>
          </a:prstGeom>
        </p:spPr>
        <p:txBody>
          <a:bodyPr/>
          <a:lstStyle>
            <a:lvl1pPr>
              <a:defRPr sz="4600"/>
            </a:lvl1pPr>
          </a:lstStyle>
          <a:p>
            <a:pPr lvl="0">
              <a:defRPr b="0" sz="1800">
                <a:solidFill>
                  <a:srgbClr val="000000"/>
                </a:solidFill>
                <a:effectLst/>
              </a:defRPr>
            </a:pPr>
            <a:r>
              <a:rPr b="1" sz="4600">
                <a:solidFill>
                  <a:srgbClr val="E8D38A"/>
                </a:solidFill>
                <a:effectLst>
                  <a:outerShdw sx="100000" sy="100000" kx="0" ky="0" algn="b" rotWithShape="0" blurRad="114300" dist="101600" dir="2700000">
                    <a:srgbClr val="000000">
                      <a:alpha val="40000"/>
                    </a:srgbClr>
                  </a:outerShdw>
                </a:effectLst>
              </a:rPr>
              <a:t>Evidence Collection-cont’d</a:t>
            </a:r>
          </a:p>
        </p:txBody>
      </p:sp>
      <p:sp>
        <p:nvSpPr>
          <p:cNvPr id="79" name="Shape 79"/>
          <p:cNvSpPr/>
          <p:nvPr>
            <p:ph type="body" idx="1"/>
          </p:nvPr>
        </p:nvSpPr>
        <p:spPr>
          <a:xfrm>
            <a:off x="330200" y="1270000"/>
            <a:ext cx="8470900" cy="5194300"/>
          </a:xfrm>
          <a:prstGeom prst="rect">
            <a:avLst/>
          </a:prstGeom>
        </p:spPr>
        <p:txBody>
          <a:bodyPr lIns="0" tIns="0" rIns="0" bIns="0">
            <a:noAutofit/>
          </a:bodyPr>
          <a:lstStyle>
            <a:lvl1pPr marL="330200" indent="-330200">
              <a:spcBef>
                <a:spcPts val="0"/>
              </a:spcBef>
              <a:buClrTx/>
              <a:buSzTx/>
              <a:buFontTx/>
              <a:buNone/>
              <a:defRPr sz="3600">
                <a:solidFill>
                  <a:srgbClr val="000000"/>
                </a:solidFill>
                <a:effectLst>
                  <a:outerShdw sx="100000" sy="100000" kx="0" ky="0" algn="b" rotWithShape="0" blurRad="114300" dist="101600" dir="2700000">
                    <a:srgbClr val="000000">
                      <a:alpha val="40000"/>
                    </a:srgbClr>
                  </a:outerShdw>
                </a:effectLst>
                <a:latin typeface="Georgia"/>
                <a:ea typeface="Georgia"/>
                <a:cs typeface="Georgia"/>
                <a:sym typeface="Georgia"/>
              </a:defRPr>
            </a:lvl1pPr>
          </a:lstStyle>
          <a:p>
            <a:pPr lvl="0">
              <a:defRPr sz="1800">
                <a:effectLst/>
              </a:defRPr>
            </a:pPr>
            <a:r>
              <a:rPr sz="3600">
                <a:effectLst>
                  <a:outerShdw sx="100000" sy="100000" kx="0" ky="0" algn="b" rotWithShape="0" blurRad="114300" dist="101600" dir="2700000">
                    <a:srgbClr val="000000">
                      <a:alpha val="40000"/>
                    </a:srgbClr>
                  </a:outerShdw>
                </a:effectLst>
              </a:rPr>
              <a:t>• Please wear gloves when handling evidence, preferably disposable nitrile gloves (Non-powdered), not the issued black gloves that come into contact with many contaminants. Gloves with powder inside are unacceptable.</a:t>
            </a: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CEB966"/>
      </a:accent1>
      <a:accent2>
        <a:srgbClr val="9CB084"/>
      </a:accent2>
      <a:accent3>
        <a:srgbClr val="6BB1C9"/>
      </a:accent3>
      <a:accent4>
        <a:srgbClr val="6585CF"/>
      </a:accent4>
      <a:accent5>
        <a:srgbClr val="7E6BC9"/>
      </a:accent5>
      <a:accent6>
        <a:srgbClr val="A379B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190500" dist="228600" dir="2700000">
              <a:srgbClr val="000000">
                <a:alpha val="25500"/>
              </a:srgbClr>
            </a:outerShdw>
          </a:effectLst>
        </a:effectStyle>
        <a:effectStyle>
          <a:effectLst>
            <a:outerShdw sx="100000" sy="100000" kx="0" ky="0" algn="b" rotWithShape="0" blurRad="190500" dist="228600" dir="2700000">
              <a:srgbClr val="000000">
                <a:alpha val="25500"/>
              </a:srgbClr>
            </a:outerShdw>
          </a:effectLst>
        </a:effectStyle>
        <a:effectStyle>
          <a:effectLst>
            <a:outerShdw sx="100000" sy="100000" kx="0" ky="0" algn="b" rotWithShape="0" blurRad="127000" dist="101600" dir="27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CEB966"/>
          </a:solidFill>
          <a:prstDash val="solid"/>
          <a:bevel/>
        </a:ln>
        <a:effectLst>
          <a:outerShdw sx="100000" sy="100000" kx="0" ky="0" algn="b" rotWithShape="0" blurRad="190500" dist="228600" dir="2700000">
            <a:srgbClr val="000000">
              <a:alpha val="25500"/>
            </a:srgbClr>
          </a:outerShdw>
        </a:effectLst>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Book Antiqua"/>
            <a:ea typeface="Book Antiqua"/>
            <a:cs typeface="Book Antiqua"/>
            <a:sym typeface="Book Antiqu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CEB966"/>
          </a:solidFill>
          <a:prstDash val="solid"/>
          <a:bevel/>
        </a:ln>
        <a:effectLst>
          <a:outerShdw sx="100000" sy="100000" kx="0" ky="0" algn="b" rotWithShape="0" blurRad="127000" dist="101600" dir="2700000">
            <a:srgbClr val="000000">
              <a:alpha val="35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Book Antiqua"/>
            <a:ea typeface="Book Antiqua"/>
            <a:cs typeface="Book Antiqua"/>
            <a:sym typeface="Book Antiqu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CEB966"/>
      </a:accent1>
      <a:accent2>
        <a:srgbClr val="9CB084"/>
      </a:accent2>
      <a:accent3>
        <a:srgbClr val="6BB1C9"/>
      </a:accent3>
      <a:accent4>
        <a:srgbClr val="6585CF"/>
      </a:accent4>
      <a:accent5>
        <a:srgbClr val="7E6BC9"/>
      </a:accent5>
      <a:accent6>
        <a:srgbClr val="A379B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190500" dist="228600" dir="2700000">
              <a:srgbClr val="000000">
                <a:alpha val="25500"/>
              </a:srgbClr>
            </a:outerShdw>
          </a:effectLst>
        </a:effectStyle>
        <a:effectStyle>
          <a:effectLst>
            <a:outerShdw sx="100000" sy="100000" kx="0" ky="0" algn="b" rotWithShape="0" blurRad="190500" dist="228600" dir="2700000">
              <a:srgbClr val="000000">
                <a:alpha val="25500"/>
              </a:srgbClr>
            </a:outerShdw>
          </a:effectLst>
        </a:effectStyle>
        <a:effectStyle>
          <a:effectLst>
            <a:outerShdw sx="100000" sy="100000" kx="0" ky="0" algn="b" rotWithShape="0" blurRad="127000" dist="101600" dir="27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CEB966"/>
          </a:solidFill>
          <a:prstDash val="solid"/>
          <a:bevel/>
        </a:ln>
        <a:effectLst>
          <a:outerShdw sx="100000" sy="100000" kx="0" ky="0" algn="b" rotWithShape="0" blurRad="190500" dist="228600" dir="2700000">
            <a:srgbClr val="000000">
              <a:alpha val="25500"/>
            </a:srgbClr>
          </a:outerShdw>
        </a:effectLst>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Book Antiqua"/>
            <a:ea typeface="Book Antiqua"/>
            <a:cs typeface="Book Antiqua"/>
            <a:sym typeface="Book Antiqu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CEB966"/>
          </a:solidFill>
          <a:prstDash val="solid"/>
          <a:bevel/>
        </a:ln>
        <a:effectLst>
          <a:outerShdw sx="100000" sy="100000" kx="0" ky="0" algn="b" rotWithShape="0" blurRad="127000" dist="101600" dir="2700000">
            <a:srgbClr val="000000">
              <a:alpha val="35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Book Antiqua"/>
            <a:ea typeface="Book Antiqua"/>
            <a:cs typeface="Book Antiqua"/>
            <a:sym typeface="Book Antiqu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