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97" r:id="rId2"/>
  </p:sldMasterIdLst>
  <p:notesMasterIdLst>
    <p:notesMasterId r:id="rId38"/>
  </p:notesMasterIdLst>
  <p:handoutMasterIdLst>
    <p:handoutMasterId r:id="rId39"/>
  </p:handoutMasterIdLst>
  <p:sldIdLst>
    <p:sldId id="316" r:id="rId3"/>
    <p:sldId id="1182" r:id="rId4"/>
    <p:sldId id="1802" r:id="rId5"/>
    <p:sldId id="344" r:id="rId6"/>
    <p:sldId id="332" r:id="rId7"/>
    <p:sldId id="511" r:id="rId8"/>
    <p:sldId id="512" r:id="rId9"/>
    <p:sldId id="513" r:id="rId10"/>
    <p:sldId id="514" r:id="rId11"/>
    <p:sldId id="515" r:id="rId12"/>
    <p:sldId id="516" r:id="rId13"/>
    <p:sldId id="361" r:id="rId14"/>
    <p:sldId id="518" r:id="rId15"/>
    <p:sldId id="547" r:id="rId16"/>
    <p:sldId id="355" r:id="rId17"/>
    <p:sldId id="524" r:id="rId18"/>
    <p:sldId id="525" r:id="rId19"/>
    <p:sldId id="541" r:id="rId20"/>
    <p:sldId id="540" r:id="rId21"/>
    <p:sldId id="542" r:id="rId22"/>
    <p:sldId id="442" r:id="rId23"/>
    <p:sldId id="453" r:id="rId24"/>
    <p:sldId id="454" r:id="rId25"/>
    <p:sldId id="445" r:id="rId26"/>
    <p:sldId id="449" r:id="rId27"/>
    <p:sldId id="450" r:id="rId28"/>
    <p:sldId id="544" r:id="rId29"/>
    <p:sldId id="557" r:id="rId30"/>
    <p:sldId id="457" r:id="rId31"/>
    <p:sldId id="458" r:id="rId32"/>
    <p:sldId id="447" r:id="rId33"/>
    <p:sldId id="446" r:id="rId34"/>
    <p:sldId id="443" r:id="rId35"/>
    <p:sldId id="501" r:id="rId36"/>
    <p:sldId id="502" r:id="rId3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92BA"/>
    <a:srgbClr val="001A53"/>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680" autoAdjust="0"/>
    <p:restoredTop sz="94624" autoAdjust="0"/>
  </p:normalViewPr>
  <p:slideViewPr>
    <p:cSldViewPr>
      <p:cViewPr varScale="1">
        <p:scale>
          <a:sx n="74" d="100"/>
          <a:sy n="74" d="100"/>
        </p:scale>
        <p:origin x="1190" y="77"/>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6096"/>
    </p:cViewPr>
  </p:sorterViewPr>
  <p:notesViewPr>
    <p:cSldViewPr>
      <p:cViewPr varScale="1">
        <p:scale>
          <a:sx n="88" d="100"/>
          <a:sy n="88" d="100"/>
        </p:scale>
        <p:origin x="-3744" y="-11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r>
              <a:rPr lang="nb-NO"/>
              <a:t>Ground Penetrating Radar (GPR)</a:t>
            </a:r>
            <a:endParaRPr lang="en-CA"/>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6CF25FCD-1E15-453F-9839-31EA17CCFFE2}" type="datetimeFigureOut">
              <a:rPr lang="en-CA" smtClean="0"/>
              <a:t>2019-10-24</a:t>
            </a:fld>
            <a:endParaRPr lang="en-CA"/>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CA"/>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AB0C1536-5F56-40FF-9041-4386CCB9FD13}" type="slidenum">
              <a:rPr lang="en-CA" smtClean="0"/>
              <a:t>‹#›</a:t>
            </a:fld>
            <a:endParaRPr lang="en-CA"/>
          </a:p>
        </p:txBody>
      </p:sp>
    </p:spTree>
    <p:extLst>
      <p:ext uri="{BB962C8B-B14F-4D97-AF65-F5344CB8AC3E}">
        <p14:creationId xmlns:p14="http://schemas.microsoft.com/office/powerpoint/2010/main" val="222818026"/>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r>
              <a:rPr lang="nb-NO"/>
              <a:t>Ground Penetrating Radar (GPR)</a:t>
            </a:r>
            <a:endParaRPr lang="en-CA"/>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17917F7-0CF8-48D1-B7D4-387F84396961}" type="datetimeFigureOut">
              <a:rPr lang="en-CA" smtClean="0"/>
              <a:t>2019-10-24</a:t>
            </a:fld>
            <a:endParaRPr lang="en-CA"/>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CA"/>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431B626-A881-4197-AEB5-DFD213204744}" type="slidenum">
              <a:rPr lang="en-CA" smtClean="0"/>
              <a:t>‹#›</a:t>
            </a:fld>
            <a:endParaRPr lang="en-CA"/>
          </a:p>
        </p:txBody>
      </p:sp>
    </p:spTree>
    <p:extLst>
      <p:ext uri="{BB962C8B-B14F-4D97-AF65-F5344CB8AC3E}">
        <p14:creationId xmlns:p14="http://schemas.microsoft.com/office/powerpoint/2010/main" val="2416134210"/>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31B626-A881-4197-AEB5-DFD213204744}" type="slidenum">
              <a:rPr lang="en-CA" smtClean="0"/>
              <a:t>1</a:t>
            </a:fld>
            <a:endParaRPr lang="en-CA"/>
          </a:p>
        </p:txBody>
      </p:sp>
      <p:sp>
        <p:nvSpPr>
          <p:cNvPr id="5" name="Header Placeholder 4"/>
          <p:cNvSpPr>
            <a:spLocks noGrp="1"/>
          </p:cNvSpPr>
          <p:nvPr>
            <p:ph type="hdr" sz="quarter" idx="11"/>
          </p:nvPr>
        </p:nvSpPr>
        <p:spPr/>
        <p:txBody>
          <a:bodyPr/>
          <a:lstStyle/>
          <a:p>
            <a:r>
              <a:rPr lang="nb-NO"/>
              <a:t>Ground Penetrating Radar (GPR)</a:t>
            </a:r>
            <a:endParaRPr lang="en-CA"/>
          </a:p>
        </p:txBody>
      </p:sp>
    </p:spTree>
    <p:extLst>
      <p:ext uri="{BB962C8B-B14F-4D97-AF65-F5344CB8AC3E}">
        <p14:creationId xmlns:p14="http://schemas.microsoft.com/office/powerpoint/2010/main" val="2229922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lvl1pPr defTabSz="931863" eaLnBrk="0" hangingPunct="0">
              <a:spcBef>
                <a:spcPct val="30000"/>
              </a:spcBef>
              <a:defRPr sz="1200">
                <a:solidFill>
                  <a:schemeClr val="tx1"/>
                </a:solidFill>
                <a:latin typeface="Arial" pitchFamily="34" charset="0"/>
              </a:defRPr>
            </a:lvl1pPr>
            <a:lvl2pPr marL="742950" indent="-285750" defTabSz="931863" eaLnBrk="0" hangingPunct="0">
              <a:spcBef>
                <a:spcPct val="30000"/>
              </a:spcBef>
              <a:defRPr sz="1200">
                <a:solidFill>
                  <a:schemeClr val="tx1"/>
                </a:solidFill>
                <a:latin typeface="Arial" pitchFamily="34" charset="0"/>
              </a:defRPr>
            </a:lvl2pPr>
            <a:lvl3pPr marL="1143000" indent="-228600" defTabSz="931863" eaLnBrk="0" hangingPunct="0">
              <a:spcBef>
                <a:spcPct val="30000"/>
              </a:spcBef>
              <a:defRPr sz="1200">
                <a:solidFill>
                  <a:schemeClr val="tx1"/>
                </a:solidFill>
                <a:latin typeface="Arial" pitchFamily="34" charset="0"/>
              </a:defRPr>
            </a:lvl3pPr>
            <a:lvl4pPr marL="1600200" indent="-228600" defTabSz="931863" eaLnBrk="0" hangingPunct="0">
              <a:spcBef>
                <a:spcPct val="30000"/>
              </a:spcBef>
              <a:defRPr sz="1200">
                <a:solidFill>
                  <a:schemeClr val="tx1"/>
                </a:solidFill>
                <a:latin typeface="Arial" pitchFamily="34" charset="0"/>
              </a:defRPr>
            </a:lvl4pPr>
            <a:lvl5pPr marL="2057400" indent="-228600" defTabSz="931863" eaLnBrk="0" hangingPunct="0">
              <a:spcBef>
                <a:spcPct val="30000"/>
              </a:spcBef>
              <a:defRPr sz="1200">
                <a:solidFill>
                  <a:schemeClr val="tx1"/>
                </a:solidFill>
                <a:latin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3AFCD6DB-BF59-4D3F-B304-8A9D41A396A2}" type="slidenum">
              <a:rPr lang="en-US" altLang="en-US" smtClean="0"/>
              <a:pPr eaLnBrk="1" hangingPunct="1">
                <a:spcBef>
                  <a:spcPct val="0"/>
                </a:spcBef>
              </a:pPr>
              <a:t>15</a:t>
            </a:fld>
            <a:endParaRPr lang="en-US" altLang="en-US"/>
          </a:p>
        </p:txBody>
      </p:sp>
      <p:sp>
        <p:nvSpPr>
          <p:cNvPr id="222211" name="Rectangle 2"/>
          <p:cNvSpPr>
            <a:spLocks noGrp="1" noRot="1" noChangeAspect="1" noChangeArrowheads="1" noTextEdit="1"/>
          </p:cNvSpPr>
          <p:nvPr>
            <p:ph type="sldImg"/>
          </p:nvPr>
        </p:nvSpPr>
        <p:spPr>
          <a:xfrm>
            <a:off x="1181100" y="698500"/>
            <a:ext cx="4648200" cy="3486150"/>
          </a:xfrm>
          <a:ln/>
        </p:spPr>
      </p:sp>
      <p:sp>
        <p:nvSpPr>
          <p:cNvPr id="222212" name="Rectangle 3"/>
          <p:cNvSpPr>
            <a:spLocks noGrp="1" noChangeArrowheads="1"/>
          </p:cNvSpPr>
          <p:nvPr>
            <p:ph type="body" idx="1"/>
          </p:nvPr>
        </p:nvSpPr>
        <p:spPr>
          <a:xfrm>
            <a:off x="700088" y="4416425"/>
            <a:ext cx="5610225" cy="4181475"/>
          </a:xfrm>
          <a:noFill/>
        </p:spPr>
        <p:txBody>
          <a:bodyPr/>
          <a:lstStyle/>
          <a:p>
            <a:pPr eaLnBrk="1" hangingPunct="1"/>
            <a:r>
              <a:rPr lang="en-US" altLang="en-US">
                <a:latin typeface="Arial" pitchFamily="34" charset="0"/>
              </a:rPr>
              <a:t>GPR uses a transmitter to send radio frequency electromagnetic waves into the subsurface and a receiver to collect the signals that reflect back to the surface from objects or materials with contrasting electrical properties. Data are typically recorded at multiple positions along a survey line on the surface which then produces a hyperbolic response</a:t>
            </a:r>
            <a:endParaRPr lang="en-CA" altLang="en-US">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31B626-A881-4197-AEB5-DFD213204744}" type="slidenum">
              <a:rPr lang="en-CA" smtClean="0"/>
              <a:t>16</a:t>
            </a:fld>
            <a:endParaRPr lang="en-CA"/>
          </a:p>
        </p:txBody>
      </p:sp>
    </p:spTree>
    <p:extLst>
      <p:ext uri="{BB962C8B-B14F-4D97-AF65-F5344CB8AC3E}">
        <p14:creationId xmlns:p14="http://schemas.microsoft.com/office/powerpoint/2010/main" val="22299220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search this way – click on, or this way – click or this way- click on</a:t>
            </a:r>
          </a:p>
          <a:p>
            <a:r>
              <a:rPr lang="en-US" dirty="0"/>
              <a:t>Let’s search this </a:t>
            </a:r>
            <a:r>
              <a:rPr lang="en-US"/>
              <a:t>way – click on</a:t>
            </a:r>
            <a:endParaRPr lang="en-US" dirty="0"/>
          </a:p>
          <a:p>
            <a:endParaRPr lang="en-US" dirty="0"/>
          </a:p>
        </p:txBody>
      </p:sp>
      <p:sp>
        <p:nvSpPr>
          <p:cNvPr id="4" name="Slide Number Placeholder 3"/>
          <p:cNvSpPr>
            <a:spLocks noGrp="1"/>
          </p:cNvSpPr>
          <p:nvPr>
            <p:ph type="sldNum" sz="quarter" idx="10"/>
          </p:nvPr>
        </p:nvSpPr>
        <p:spPr/>
        <p:txBody>
          <a:bodyPr/>
          <a:lstStyle/>
          <a:p>
            <a:fld id="{D431B626-A881-4197-AEB5-DFD213204744}" type="slidenum">
              <a:rPr lang="en-CA" smtClean="0"/>
              <a:t>17</a:t>
            </a:fld>
            <a:endParaRPr lang="en-CA"/>
          </a:p>
        </p:txBody>
      </p:sp>
    </p:spTree>
    <p:extLst>
      <p:ext uri="{BB962C8B-B14F-4D97-AF65-F5344CB8AC3E}">
        <p14:creationId xmlns:p14="http://schemas.microsoft.com/office/powerpoint/2010/main" val="3974455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31B626-A881-4197-AEB5-DFD213204744}" type="slidenum">
              <a:rPr lang="en-CA" smtClean="0"/>
              <a:t>18</a:t>
            </a:fld>
            <a:endParaRPr lang="en-CA"/>
          </a:p>
        </p:txBody>
      </p:sp>
    </p:spTree>
    <p:extLst>
      <p:ext uri="{BB962C8B-B14F-4D97-AF65-F5344CB8AC3E}">
        <p14:creationId xmlns:p14="http://schemas.microsoft.com/office/powerpoint/2010/main" val="2229922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lvl1pPr defTabSz="931863" eaLnBrk="0" hangingPunct="0">
              <a:spcBef>
                <a:spcPct val="30000"/>
              </a:spcBef>
              <a:defRPr sz="1200">
                <a:solidFill>
                  <a:schemeClr val="tx1"/>
                </a:solidFill>
                <a:latin typeface="Arial" pitchFamily="34" charset="0"/>
              </a:defRPr>
            </a:lvl1pPr>
            <a:lvl2pPr marL="742950" indent="-285750" defTabSz="931863" eaLnBrk="0" hangingPunct="0">
              <a:spcBef>
                <a:spcPct val="30000"/>
              </a:spcBef>
              <a:defRPr sz="1200">
                <a:solidFill>
                  <a:schemeClr val="tx1"/>
                </a:solidFill>
                <a:latin typeface="Arial" pitchFamily="34" charset="0"/>
              </a:defRPr>
            </a:lvl2pPr>
            <a:lvl3pPr marL="1143000" indent="-228600" defTabSz="931863" eaLnBrk="0" hangingPunct="0">
              <a:spcBef>
                <a:spcPct val="30000"/>
              </a:spcBef>
              <a:defRPr sz="1200">
                <a:solidFill>
                  <a:schemeClr val="tx1"/>
                </a:solidFill>
                <a:latin typeface="Arial" pitchFamily="34" charset="0"/>
              </a:defRPr>
            </a:lvl3pPr>
            <a:lvl4pPr marL="1600200" indent="-228600" defTabSz="931863" eaLnBrk="0" hangingPunct="0">
              <a:spcBef>
                <a:spcPct val="30000"/>
              </a:spcBef>
              <a:defRPr sz="1200">
                <a:solidFill>
                  <a:schemeClr val="tx1"/>
                </a:solidFill>
                <a:latin typeface="Arial" pitchFamily="34" charset="0"/>
              </a:defRPr>
            </a:lvl4pPr>
            <a:lvl5pPr marL="2057400" indent="-228600" defTabSz="931863" eaLnBrk="0" hangingPunct="0">
              <a:spcBef>
                <a:spcPct val="30000"/>
              </a:spcBef>
              <a:defRPr sz="1200">
                <a:solidFill>
                  <a:schemeClr val="tx1"/>
                </a:solidFill>
                <a:latin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D77DF88E-5ACE-481B-8BFE-300A43576F6A}" type="slidenum">
              <a:rPr lang="en-US" altLang="en-US" smtClean="0"/>
              <a:pPr eaLnBrk="1" hangingPunct="1">
                <a:spcBef>
                  <a:spcPct val="0"/>
                </a:spcBef>
              </a:pPr>
              <a:t>19</a:t>
            </a:fld>
            <a:endParaRPr lang="en-US" altLang="en-US"/>
          </a:p>
        </p:txBody>
      </p:sp>
      <p:sp>
        <p:nvSpPr>
          <p:cNvPr id="223235" name="Rectangle 2"/>
          <p:cNvSpPr>
            <a:spLocks noGrp="1" noRot="1" noChangeAspect="1" noChangeArrowheads="1" noTextEdit="1"/>
          </p:cNvSpPr>
          <p:nvPr>
            <p:ph type="sldImg"/>
          </p:nvPr>
        </p:nvSpPr>
        <p:spPr>
          <a:xfrm>
            <a:off x="1181100" y="696913"/>
            <a:ext cx="4649788" cy="3487737"/>
          </a:xfrm>
          <a:ln/>
        </p:spPr>
      </p:sp>
      <p:sp>
        <p:nvSpPr>
          <p:cNvPr id="223236" name="Rectangle 3"/>
          <p:cNvSpPr>
            <a:spLocks noGrp="1" noChangeArrowheads="1"/>
          </p:cNvSpPr>
          <p:nvPr>
            <p:ph type="body" idx="1"/>
          </p:nvPr>
        </p:nvSpPr>
        <p:spPr>
          <a:xfrm>
            <a:off x="701675" y="4414838"/>
            <a:ext cx="5607050" cy="4184650"/>
          </a:xfrm>
          <a:noFill/>
        </p:spPr>
        <p:txBody>
          <a:bodyPr/>
          <a:lstStyle/>
          <a:p>
            <a:pPr eaLnBrk="1" hangingPunct="1"/>
            <a:endParaRPr lang="en-US" altLang="en-US">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lvl1pPr defTabSz="931863" eaLnBrk="0" hangingPunct="0">
              <a:spcBef>
                <a:spcPct val="30000"/>
              </a:spcBef>
              <a:defRPr sz="1200">
                <a:solidFill>
                  <a:schemeClr val="tx1"/>
                </a:solidFill>
                <a:latin typeface="Arial" pitchFamily="34" charset="0"/>
              </a:defRPr>
            </a:lvl1pPr>
            <a:lvl2pPr marL="742950" indent="-285750" defTabSz="931863" eaLnBrk="0" hangingPunct="0">
              <a:spcBef>
                <a:spcPct val="30000"/>
              </a:spcBef>
              <a:defRPr sz="1200">
                <a:solidFill>
                  <a:schemeClr val="tx1"/>
                </a:solidFill>
                <a:latin typeface="Arial" pitchFamily="34" charset="0"/>
              </a:defRPr>
            </a:lvl2pPr>
            <a:lvl3pPr marL="1143000" indent="-228600" defTabSz="931863" eaLnBrk="0" hangingPunct="0">
              <a:spcBef>
                <a:spcPct val="30000"/>
              </a:spcBef>
              <a:defRPr sz="1200">
                <a:solidFill>
                  <a:schemeClr val="tx1"/>
                </a:solidFill>
                <a:latin typeface="Arial" pitchFamily="34" charset="0"/>
              </a:defRPr>
            </a:lvl3pPr>
            <a:lvl4pPr marL="1600200" indent="-228600" defTabSz="931863" eaLnBrk="0" hangingPunct="0">
              <a:spcBef>
                <a:spcPct val="30000"/>
              </a:spcBef>
              <a:defRPr sz="1200">
                <a:solidFill>
                  <a:schemeClr val="tx1"/>
                </a:solidFill>
                <a:latin typeface="Arial" pitchFamily="34" charset="0"/>
              </a:defRPr>
            </a:lvl4pPr>
            <a:lvl5pPr marL="2057400" indent="-228600" defTabSz="931863" eaLnBrk="0" hangingPunct="0">
              <a:spcBef>
                <a:spcPct val="30000"/>
              </a:spcBef>
              <a:defRPr sz="1200">
                <a:solidFill>
                  <a:schemeClr val="tx1"/>
                </a:solidFill>
                <a:latin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DA0E0C32-B21B-4565-8C02-854964D9C031}" type="slidenum">
              <a:rPr lang="en-US" altLang="en-US" smtClean="0"/>
              <a:pPr eaLnBrk="1" hangingPunct="1">
                <a:spcBef>
                  <a:spcPct val="0"/>
                </a:spcBef>
              </a:pPr>
              <a:t>20</a:t>
            </a:fld>
            <a:endParaRPr lang="en-US" altLang="en-US"/>
          </a:p>
        </p:txBody>
      </p:sp>
      <p:sp>
        <p:nvSpPr>
          <p:cNvPr id="224259" name="Rectangle 2"/>
          <p:cNvSpPr>
            <a:spLocks noGrp="1" noRot="1" noChangeAspect="1" noChangeArrowheads="1" noTextEdit="1"/>
          </p:cNvSpPr>
          <p:nvPr>
            <p:ph type="sldImg"/>
          </p:nvPr>
        </p:nvSpPr>
        <p:spPr>
          <a:xfrm>
            <a:off x="1181100" y="696913"/>
            <a:ext cx="4651375" cy="3487737"/>
          </a:xfrm>
          <a:ln/>
        </p:spPr>
      </p:sp>
      <p:sp>
        <p:nvSpPr>
          <p:cNvPr id="224260" name="Rectangle 3"/>
          <p:cNvSpPr>
            <a:spLocks noGrp="1" noChangeArrowheads="1"/>
          </p:cNvSpPr>
          <p:nvPr>
            <p:ph type="body" idx="1"/>
          </p:nvPr>
        </p:nvSpPr>
        <p:spPr>
          <a:xfrm>
            <a:off x="701675" y="4414838"/>
            <a:ext cx="5607050" cy="4184650"/>
          </a:xfrm>
          <a:noFill/>
        </p:spPr>
        <p:txBody>
          <a:bodyPr/>
          <a:lstStyle/>
          <a:p>
            <a:r>
              <a:rPr lang="en-US" altLang="en-US">
                <a:latin typeface="Arial" pitchFamily="34" charset="0"/>
              </a:rPr>
              <a:t>Conquest enables you to view different depth slices through concrete, right after scanning a grid.</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a:ln/>
        </p:spPr>
      </p:sp>
      <p:sp>
        <p:nvSpPr>
          <p:cNvPr id="330755" name="Notes Placeholder 2"/>
          <p:cNvSpPr>
            <a:spLocks noGrp="1"/>
          </p:cNvSpPr>
          <p:nvPr>
            <p:ph type="body" idx="1"/>
          </p:nvPr>
        </p:nvSpPr>
        <p:spPr>
          <a:noFill/>
        </p:spPr>
        <p:txBody>
          <a:bodyPr/>
          <a:lstStyle/>
          <a:p>
            <a:r>
              <a:rPr lang="en-US" altLang="en-US">
                <a:latin typeface="Arial" pitchFamily="34" charset="0"/>
              </a:rPr>
              <a:t>SH</a:t>
            </a:r>
          </a:p>
        </p:txBody>
      </p:sp>
      <p:sp>
        <p:nvSpPr>
          <p:cNvPr id="330756" name="Slide Number Placeholder 3"/>
          <p:cNvSpPr>
            <a:spLocks noGrp="1"/>
          </p:cNvSpPr>
          <p:nvPr>
            <p:ph type="sldNum" sz="quarter" idx="5"/>
          </p:nvPr>
        </p:nvSpPr>
        <p:spPr>
          <a:noFill/>
        </p:spPr>
        <p:txBody>
          <a:bodyPr/>
          <a:lstStyle>
            <a:lvl1pPr defTabSz="931863" eaLnBrk="0" hangingPunct="0">
              <a:defRPr>
                <a:solidFill>
                  <a:schemeClr val="tx1"/>
                </a:solidFill>
                <a:latin typeface="Arial" pitchFamily="34" charset="0"/>
              </a:defRPr>
            </a:lvl1pPr>
            <a:lvl2pPr marL="742950" indent="-285750" defTabSz="931863" eaLnBrk="0" hangingPunct="0">
              <a:defRPr>
                <a:solidFill>
                  <a:schemeClr val="tx1"/>
                </a:solidFill>
                <a:latin typeface="Arial" pitchFamily="34" charset="0"/>
              </a:defRPr>
            </a:lvl2pPr>
            <a:lvl3pPr marL="1143000" indent="-228600" defTabSz="931863" eaLnBrk="0" hangingPunct="0">
              <a:defRPr>
                <a:solidFill>
                  <a:schemeClr val="tx1"/>
                </a:solidFill>
                <a:latin typeface="Arial" pitchFamily="34" charset="0"/>
              </a:defRPr>
            </a:lvl3pPr>
            <a:lvl4pPr marL="1600200" indent="-228600" defTabSz="931863" eaLnBrk="0" hangingPunct="0">
              <a:defRPr>
                <a:solidFill>
                  <a:schemeClr val="tx1"/>
                </a:solidFill>
                <a:latin typeface="Arial" pitchFamily="34" charset="0"/>
              </a:defRPr>
            </a:lvl4pPr>
            <a:lvl5pPr marL="2057400" indent="-228600" defTabSz="931863" eaLnBrk="0" hangingPunct="0">
              <a:defRPr>
                <a:solidFill>
                  <a:schemeClr val="tx1"/>
                </a:solidFill>
                <a:latin typeface="Arial" pitchFamily="34" charset="0"/>
              </a:defRPr>
            </a:lvl5pPr>
            <a:lvl6pPr marL="2514600" indent="-228600" defTabSz="931863" eaLnBrk="0" fontAlgn="base" hangingPunct="0">
              <a:spcBef>
                <a:spcPct val="0"/>
              </a:spcBef>
              <a:spcAft>
                <a:spcPct val="0"/>
              </a:spcAft>
              <a:defRPr>
                <a:solidFill>
                  <a:schemeClr val="tx1"/>
                </a:solidFill>
                <a:latin typeface="Arial" pitchFamily="34" charset="0"/>
              </a:defRPr>
            </a:lvl6pPr>
            <a:lvl7pPr marL="2971800" indent="-228600" defTabSz="931863" eaLnBrk="0" fontAlgn="base" hangingPunct="0">
              <a:spcBef>
                <a:spcPct val="0"/>
              </a:spcBef>
              <a:spcAft>
                <a:spcPct val="0"/>
              </a:spcAft>
              <a:defRPr>
                <a:solidFill>
                  <a:schemeClr val="tx1"/>
                </a:solidFill>
                <a:latin typeface="Arial" pitchFamily="34" charset="0"/>
              </a:defRPr>
            </a:lvl7pPr>
            <a:lvl8pPr marL="3429000" indent="-228600" defTabSz="931863" eaLnBrk="0" fontAlgn="base" hangingPunct="0">
              <a:spcBef>
                <a:spcPct val="0"/>
              </a:spcBef>
              <a:spcAft>
                <a:spcPct val="0"/>
              </a:spcAft>
              <a:defRPr>
                <a:solidFill>
                  <a:schemeClr val="tx1"/>
                </a:solidFill>
                <a:latin typeface="Arial" pitchFamily="34" charset="0"/>
              </a:defRPr>
            </a:lvl8pPr>
            <a:lvl9pPr marL="3886200" indent="-228600" defTabSz="931863" eaLnBrk="0" fontAlgn="base" hangingPunct="0">
              <a:spcBef>
                <a:spcPct val="0"/>
              </a:spcBef>
              <a:spcAft>
                <a:spcPct val="0"/>
              </a:spcAft>
              <a:defRPr>
                <a:solidFill>
                  <a:schemeClr val="tx1"/>
                </a:solidFill>
                <a:latin typeface="Arial" pitchFamily="34" charset="0"/>
              </a:defRPr>
            </a:lvl9pPr>
          </a:lstStyle>
          <a:p>
            <a:pPr eaLnBrk="1" hangingPunct="1"/>
            <a:fld id="{83F41406-FC63-46BF-B7F7-683B44363587}" type="slidenum">
              <a:rPr lang="en-CA" altLang="en-US" smtClean="0">
                <a:solidFill>
                  <a:srgbClr val="000000"/>
                </a:solidFill>
              </a:rPr>
              <a:pPr eaLnBrk="1" hangingPunct="1"/>
              <a:t>21</a:t>
            </a:fld>
            <a:endParaRPr lang="en-CA" altLang="en-US">
              <a:solidFill>
                <a:srgbClr val="000000"/>
              </a:solidFill>
            </a:endParaRPr>
          </a:p>
        </p:txBody>
      </p:sp>
      <p:sp>
        <p:nvSpPr>
          <p:cNvPr id="330757" name="Header Placeholder 4"/>
          <p:cNvSpPr>
            <a:spLocks noGrp="1"/>
          </p:cNvSpPr>
          <p:nvPr>
            <p:ph type="hdr" sz="quarter"/>
          </p:nvPr>
        </p:nvSpPr>
        <p:spPr>
          <a:noFill/>
        </p:spPr>
        <p:txBody>
          <a:bodyPr/>
          <a:lstStyle>
            <a:lvl1pPr defTabSz="931863" eaLnBrk="0" hangingPunct="0">
              <a:defRPr>
                <a:solidFill>
                  <a:schemeClr val="tx1"/>
                </a:solidFill>
                <a:latin typeface="Arial" pitchFamily="34" charset="0"/>
              </a:defRPr>
            </a:lvl1pPr>
            <a:lvl2pPr marL="742950" indent="-285750" defTabSz="931863" eaLnBrk="0" hangingPunct="0">
              <a:defRPr>
                <a:solidFill>
                  <a:schemeClr val="tx1"/>
                </a:solidFill>
                <a:latin typeface="Arial" pitchFamily="34" charset="0"/>
              </a:defRPr>
            </a:lvl2pPr>
            <a:lvl3pPr marL="1143000" indent="-228600" defTabSz="931863" eaLnBrk="0" hangingPunct="0">
              <a:defRPr>
                <a:solidFill>
                  <a:schemeClr val="tx1"/>
                </a:solidFill>
                <a:latin typeface="Arial" pitchFamily="34" charset="0"/>
              </a:defRPr>
            </a:lvl3pPr>
            <a:lvl4pPr marL="1600200" indent="-228600" defTabSz="931863" eaLnBrk="0" hangingPunct="0">
              <a:defRPr>
                <a:solidFill>
                  <a:schemeClr val="tx1"/>
                </a:solidFill>
                <a:latin typeface="Arial" pitchFamily="34" charset="0"/>
              </a:defRPr>
            </a:lvl4pPr>
            <a:lvl5pPr marL="2057400" indent="-228600" defTabSz="931863" eaLnBrk="0" hangingPunct="0">
              <a:defRPr>
                <a:solidFill>
                  <a:schemeClr val="tx1"/>
                </a:solidFill>
                <a:latin typeface="Arial" pitchFamily="34" charset="0"/>
              </a:defRPr>
            </a:lvl5pPr>
            <a:lvl6pPr marL="2514600" indent="-228600" defTabSz="931863" eaLnBrk="0" fontAlgn="base" hangingPunct="0">
              <a:spcBef>
                <a:spcPct val="0"/>
              </a:spcBef>
              <a:spcAft>
                <a:spcPct val="0"/>
              </a:spcAft>
              <a:defRPr>
                <a:solidFill>
                  <a:schemeClr val="tx1"/>
                </a:solidFill>
                <a:latin typeface="Arial" pitchFamily="34" charset="0"/>
              </a:defRPr>
            </a:lvl6pPr>
            <a:lvl7pPr marL="2971800" indent="-228600" defTabSz="931863" eaLnBrk="0" fontAlgn="base" hangingPunct="0">
              <a:spcBef>
                <a:spcPct val="0"/>
              </a:spcBef>
              <a:spcAft>
                <a:spcPct val="0"/>
              </a:spcAft>
              <a:defRPr>
                <a:solidFill>
                  <a:schemeClr val="tx1"/>
                </a:solidFill>
                <a:latin typeface="Arial" pitchFamily="34" charset="0"/>
              </a:defRPr>
            </a:lvl7pPr>
            <a:lvl8pPr marL="3429000" indent="-228600" defTabSz="931863" eaLnBrk="0" fontAlgn="base" hangingPunct="0">
              <a:spcBef>
                <a:spcPct val="0"/>
              </a:spcBef>
              <a:spcAft>
                <a:spcPct val="0"/>
              </a:spcAft>
              <a:defRPr>
                <a:solidFill>
                  <a:schemeClr val="tx1"/>
                </a:solidFill>
                <a:latin typeface="Arial" pitchFamily="34" charset="0"/>
              </a:defRPr>
            </a:lvl8pPr>
            <a:lvl9pPr marL="3886200" indent="-228600" defTabSz="931863" eaLnBrk="0" fontAlgn="base" hangingPunct="0">
              <a:spcBef>
                <a:spcPct val="0"/>
              </a:spcBef>
              <a:spcAft>
                <a:spcPct val="0"/>
              </a:spcAft>
              <a:defRPr>
                <a:solidFill>
                  <a:schemeClr val="tx1"/>
                </a:solidFill>
                <a:latin typeface="Arial" pitchFamily="34" charset="0"/>
              </a:defRPr>
            </a:lvl9pPr>
          </a:lstStyle>
          <a:p>
            <a:pPr eaLnBrk="1" hangingPunct="1"/>
            <a:r>
              <a:rPr lang="nb-NO" altLang="en-US">
                <a:solidFill>
                  <a:srgbClr val="000000"/>
                </a:solidFill>
              </a:rPr>
              <a:t>Ground Penetrating Radar (GPR)</a:t>
            </a:r>
            <a:endParaRPr lang="en-CA" altLang="en-US">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p:spPr>
        <p:txBody>
          <a:bodyPr/>
          <a:lstStyle>
            <a:lvl1pPr defTabSz="931863" eaLnBrk="0" hangingPunct="0">
              <a:spcBef>
                <a:spcPct val="30000"/>
              </a:spcBef>
              <a:defRPr sz="1200">
                <a:solidFill>
                  <a:schemeClr val="tx1"/>
                </a:solidFill>
                <a:latin typeface="Arial" pitchFamily="34" charset="0"/>
              </a:defRPr>
            </a:lvl1pPr>
            <a:lvl2pPr marL="742950" indent="-285750" defTabSz="931863" eaLnBrk="0" hangingPunct="0">
              <a:spcBef>
                <a:spcPct val="30000"/>
              </a:spcBef>
              <a:defRPr sz="1200">
                <a:solidFill>
                  <a:schemeClr val="tx1"/>
                </a:solidFill>
                <a:latin typeface="Arial" pitchFamily="34" charset="0"/>
              </a:defRPr>
            </a:lvl2pPr>
            <a:lvl3pPr marL="1143000" indent="-228600" defTabSz="931863" eaLnBrk="0" hangingPunct="0">
              <a:spcBef>
                <a:spcPct val="30000"/>
              </a:spcBef>
              <a:defRPr sz="1200">
                <a:solidFill>
                  <a:schemeClr val="tx1"/>
                </a:solidFill>
                <a:latin typeface="Arial" pitchFamily="34" charset="0"/>
              </a:defRPr>
            </a:lvl3pPr>
            <a:lvl4pPr marL="1600200" indent="-228600" defTabSz="931863" eaLnBrk="0" hangingPunct="0">
              <a:spcBef>
                <a:spcPct val="30000"/>
              </a:spcBef>
              <a:defRPr sz="1200">
                <a:solidFill>
                  <a:schemeClr val="tx1"/>
                </a:solidFill>
                <a:latin typeface="Arial" pitchFamily="34" charset="0"/>
              </a:defRPr>
            </a:lvl4pPr>
            <a:lvl5pPr marL="2057400" indent="-228600" defTabSz="931863" eaLnBrk="0" hangingPunct="0">
              <a:spcBef>
                <a:spcPct val="30000"/>
              </a:spcBef>
              <a:defRPr sz="1200">
                <a:solidFill>
                  <a:schemeClr val="tx1"/>
                </a:solidFill>
                <a:latin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864BC6FB-F0C3-49AD-96F3-DC10556CD28F}" type="slidenum">
              <a:rPr lang="en-US" altLang="en-US" smtClean="0"/>
              <a:pPr eaLnBrk="1" hangingPunct="1">
                <a:spcBef>
                  <a:spcPct val="0"/>
                </a:spcBef>
              </a:pPr>
              <a:t>22</a:t>
            </a:fld>
            <a:endParaRPr lang="en-US" altLang="en-US"/>
          </a:p>
        </p:txBody>
      </p:sp>
      <p:sp>
        <p:nvSpPr>
          <p:cNvPr id="264195" name="Rectangle 2"/>
          <p:cNvSpPr>
            <a:spLocks noGrp="1" noRot="1" noChangeAspect="1" noChangeArrowheads="1" noTextEdit="1"/>
          </p:cNvSpPr>
          <p:nvPr>
            <p:ph type="sldImg"/>
          </p:nvPr>
        </p:nvSpPr>
        <p:spPr>
          <a:xfrm>
            <a:off x="1181100" y="698500"/>
            <a:ext cx="4648200" cy="3486150"/>
          </a:xfrm>
          <a:ln/>
        </p:spPr>
      </p:sp>
      <p:sp>
        <p:nvSpPr>
          <p:cNvPr id="264196" name="Rectangle 3"/>
          <p:cNvSpPr>
            <a:spLocks noGrp="1" noChangeArrowheads="1"/>
          </p:cNvSpPr>
          <p:nvPr>
            <p:ph type="body" idx="1"/>
          </p:nvPr>
        </p:nvSpPr>
        <p:spPr>
          <a:xfrm>
            <a:off x="698500" y="4416425"/>
            <a:ext cx="5613400" cy="4181475"/>
          </a:xfrm>
          <a:noFill/>
        </p:spPr>
        <p:txBody>
          <a:bodyPr/>
          <a:lstStyle/>
          <a:p>
            <a:pPr eaLnBrk="1" hangingPunct="1"/>
            <a:endParaRPr lang="en-CA" altLang="en-US">
              <a:latin typeface="Arial" pitchFamily="34" charset="0"/>
            </a:endParaRPr>
          </a:p>
        </p:txBody>
      </p:sp>
    </p:spTree>
    <p:extLst>
      <p:ext uri="{BB962C8B-B14F-4D97-AF65-F5344CB8AC3E}">
        <p14:creationId xmlns:p14="http://schemas.microsoft.com/office/powerpoint/2010/main" val="229019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p:spPr>
        <p:txBody>
          <a:bodyPr/>
          <a:lstStyle>
            <a:lvl1pPr defTabSz="931863" eaLnBrk="0" hangingPunct="0">
              <a:spcBef>
                <a:spcPct val="30000"/>
              </a:spcBef>
              <a:defRPr sz="1200">
                <a:solidFill>
                  <a:schemeClr val="tx1"/>
                </a:solidFill>
                <a:latin typeface="Arial" pitchFamily="34" charset="0"/>
              </a:defRPr>
            </a:lvl1pPr>
            <a:lvl2pPr marL="742950" indent="-285750" defTabSz="931863" eaLnBrk="0" hangingPunct="0">
              <a:spcBef>
                <a:spcPct val="30000"/>
              </a:spcBef>
              <a:defRPr sz="1200">
                <a:solidFill>
                  <a:schemeClr val="tx1"/>
                </a:solidFill>
                <a:latin typeface="Arial" pitchFamily="34" charset="0"/>
              </a:defRPr>
            </a:lvl2pPr>
            <a:lvl3pPr marL="1143000" indent="-228600" defTabSz="931863" eaLnBrk="0" hangingPunct="0">
              <a:spcBef>
                <a:spcPct val="30000"/>
              </a:spcBef>
              <a:defRPr sz="1200">
                <a:solidFill>
                  <a:schemeClr val="tx1"/>
                </a:solidFill>
                <a:latin typeface="Arial" pitchFamily="34" charset="0"/>
              </a:defRPr>
            </a:lvl3pPr>
            <a:lvl4pPr marL="1600200" indent="-228600" defTabSz="931863" eaLnBrk="0" hangingPunct="0">
              <a:spcBef>
                <a:spcPct val="30000"/>
              </a:spcBef>
              <a:defRPr sz="1200">
                <a:solidFill>
                  <a:schemeClr val="tx1"/>
                </a:solidFill>
                <a:latin typeface="Arial" pitchFamily="34" charset="0"/>
              </a:defRPr>
            </a:lvl4pPr>
            <a:lvl5pPr marL="2057400" indent="-228600" defTabSz="931863" eaLnBrk="0" hangingPunct="0">
              <a:spcBef>
                <a:spcPct val="30000"/>
              </a:spcBef>
              <a:defRPr sz="1200">
                <a:solidFill>
                  <a:schemeClr val="tx1"/>
                </a:solidFill>
                <a:latin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8295298F-C13B-4C3E-ACB8-A08463C62430}" type="slidenum">
              <a:rPr lang="en-US" altLang="en-US" smtClean="0"/>
              <a:pPr eaLnBrk="1" hangingPunct="1">
                <a:spcBef>
                  <a:spcPct val="0"/>
                </a:spcBef>
              </a:pPr>
              <a:t>23</a:t>
            </a:fld>
            <a:endParaRPr lang="en-US" altLang="en-US"/>
          </a:p>
        </p:txBody>
      </p:sp>
      <p:sp>
        <p:nvSpPr>
          <p:cNvPr id="265219" name="Rectangle 2"/>
          <p:cNvSpPr>
            <a:spLocks noGrp="1" noRot="1" noChangeAspect="1" noChangeArrowheads="1" noTextEdit="1"/>
          </p:cNvSpPr>
          <p:nvPr>
            <p:ph type="sldImg"/>
          </p:nvPr>
        </p:nvSpPr>
        <p:spPr>
          <a:xfrm>
            <a:off x="1181100" y="698500"/>
            <a:ext cx="4648200" cy="3486150"/>
          </a:xfrm>
          <a:ln/>
        </p:spPr>
      </p:sp>
      <p:sp>
        <p:nvSpPr>
          <p:cNvPr id="265220" name="Rectangle 3"/>
          <p:cNvSpPr>
            <a:spLocks noGrp="1" noChangeArrowheads="1"/>
          </p:cNvSpPr>
          <p:nvPr>
            <p:ph type="body" idx="1"/>
          </p:nvPr>
        </p:nvSpPr>
        <p:spPr>
          <a:xfrm>
            <a:off x="698500" y="4416425"/>
            <a:ext cx="5613400" cy="4181475"/>
          </a:xfrm>
          <a:noFill/>
        </p:spPr>
        <p:txBody>
          <a:bodyPr/>
          <a:lstStyle/>
          <a:p>
            <a:pPr eaLnBrk="1" hangingPunct="1"/>
            <a:endParaRPr lang="en-CA" altLang="en-US">
              <a:latin typeface="Arial" pitchFamily="34" charset="0"/>
            </a:endParaRPr>
          </a:p>
        </p:txBody>
      </p:sp>
    </p:spTree>
    <p:extLst>
      <p:ext uri="{BB962C8B-B14F-4D97-AF65-F5344CB8AC3E}">
        <p14:creationId xmlns:p14="http://schemas.microsoft.com/office/powerpoint/2010/main" val="23576509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t>
            </a:r>
          </a:p>
        </p:txBody>
      </p:sp>
      <p:sp>
        <p:nvSpPr>
          <p:cNvPr id="4" name="Slide Number Placeholder 3"/>
          <p:cNvSpPr>
            <a:spLocks noGrp="1"/>
          </p:cNvSpPr>
          <p:nvPr>
            <p:ph type="sldNum" sz="quarter" idx="10"/>
          </p:nvPr>
        </p:nvSpPr>
        <p:spPr/>
        <p:txBody>
          <a:bodyPr/>
          <a:lstStyle/>
          <a:p>
            <a:fld id="{D431B626-A881-4197-AEB5-DFD213204744}" type="slidenum">
              <a:rPr lang="en-CA" smtClean="0"/>
              <a:t>24</a:t>
            </a:fld>
            <a:endParaRPr lang="en-CA"/>
          </a:p>
        </p:txBody>
      </p:sp>
      <p:sp>
        <p:nvSpPr>
          <p:cNvPr id="5" name="Header Placeholder 4"/>
          <p:cNvSpPr>
            <a:spLocks noGrp="1"/>
          </p:cNvSpPr>
          <p:nvPr>
            <p:ph type="hdr" sz="quarter" idx="11"/>
          </p:nvPr>
        </p:nvSpPr>
        <p:spPr/>
        <p:txBody>
          <a:bodyPr/>
          <a:lstStyle/>
          <a:p>
            <a:r>
              <a:rPr lang="nb-NO"/>
              <a:t>Ground Penetrating Radar (GPR)</a:t>
            </a:r>
            <a:endParaRPr lang="en-CA"/>
          </a:p>
        </p:txBody>
      </p:sp>
    </p:spTree>
    <p:extLst>
      <p:ext uri="{BB962C8B-B14F-4D97-AF65-F5344CB8AC3E}">
        <p14:creationId xmlns:p14="http://schemas.microsoft.com/office/powerpoint/2010/main" val="3320382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hdr" sz="quarter"/>
          </p:nvPr>
        </p:nvSpPr>
        <p:spPr>
          <a:noFill/>
        </p:spPr>
        <p:txBody>
          <a:bodyPr/>
          <a:lstStyle>
            <a:lvl1pPr defTabSz="931863" eaLnBrk="0" hangingPunct="0">
              <a:defRPr sz="6500">
                <a:solidFill>
                  <a:schemeClr val="tx1"/>
                </a:solidFill>
                <a:latin typeface="AvantGarde Md BT" pitchFamily="34" charset="0"/>
              </a:defRPr>
            </a:lvl1pPr>
            <a:lvl2pPr marL="742950" indent="-285750" defTabSz="931863" eaLnBrk="0" hangingPunct="0">
              <a:defRPr sz="6500">
                <a:solidFill>
                  <a:schemeClr val="tx1"/>
                </a:solidFill>
                <a:latin typeface="AvantGarde Md BT" pitchFamily="34" charset="0"/>
              </a:defRPr>
            </a:lvl2pPr>
            <a:lvl3pPr marL="1143000" indent="-228600" defTabSz="931863" eaLnBrk="0" hangingPunct="0">
              <a:defRPr sz="6500">
                <a:solidFill>
                  <a:schemeClr val="tx1"/>
                </a:solidFill>
                <a:latin typeface="AvantGarde Md BT" pitchFamily="34" charset="0"/>
              </a:defRPr>
            </a:lvl3pPr>
            <a:lvl4pPr marL="1600200" indent="-228600" defTabSz="931863" eaLnBrk="0" hangingPunct="0">
              <a:defRPr sz="6500">
                <a:solidFill>
                  <a:schemeClr val="tx1"/>
                </a:solidFill>
                <a:latin typeface="AvantGarde Md BT" pitchFamily="34" charset="0"/>
              </a:defRPr>
            </a:lvl4pPr>
            <a:lvl5pPr marL="2057400" indent="-228600" defTabSz="931863" eaLnBrk="0" hangingPunct="0">
              <a:defRPr sz="6500">
                <a:solidFill>
                  <a:schemeClr val="tx1"/>
                </a:solidFill>
                <a:latin typeface="AvantGarde Md BT" pitchFamily="34" charset="0"/>
              </a:defRPr>
            </a:lvl5pPr>
            <a:lvl6pPr marL="2514600" indent="-228600" defTabSz="931863" eaLnBrk="0" fontAlgn="base" hangingPunct="0">
              <a:spcBef>
                <a:spcPct val="0"/>
              </a:spcBef>
              <a:spcAft>
                <a:spcPct val="0"/>
              </a:spcAft>
              <a:defRPr sz="6500">
                <a:solidFill>
                  <a:schemeClr val="tx1"/>
                </a:solidFill>
                <a:latin typeface="AvantGarde Md BT" pitchFamily="34" charset="0"/>
              </a:defRPr>
            </a:lvl6pPr>
            <a:lvl7pPr marL="2971800" indent="-228600" defTabSz="931863" eaLnBrk="0" fontAlgn="base" hangingPunct="0">
              <a:spcBef>
                <a:spcPct val="0"/>
              </a:spcBef>
              <a:spcAft>
                <a:spcPct val="0"/>
              </a:spcAft>
              <a:defRPr sz="6500">
                <a:solidFill>
                  <a:schemeClr val="tx1"/>
                </a:solidFill>
                <a:latin typeface="AvantGarde Md BT" pitchFamily="34" charset="0"/>
              </a:defRPr>
            </a:lvl7pPr>
            <a:lvl8pPr marL="3429000" indent="-228600" defTabSz="931863" eaLnBrk="0" fontAlgn="base" hangingPunct="0">
              <a:spcBef>
                <a:spcPct val="0"/>
              </a:spcBef>
              <a:spcAft>
                <a:spcPct val="0"/>
              </a:spcAft>
              <a:defRPr sz="6500">
                <a:solidFill>
                  <a:schemeClr val="tx1"/>
                </a:solidFill>
                <a:latin typeface="AvantGarde Md BT" pitchFamily="34" charset="0"/>
              </a:defRPr>
            </a:lvl8pPr>
            <a:lvl9pPr marL="3886200" indent="-228600" defTabSz="931863" eaLnBrk="0" fontAlgn="base" hangingPunct="0">
              <a:spcBef>
                <a:spcPct val="0"/>
              </a:spcBef>
              <a:spcAft>
                <a:spcPct val="0"/>
              </a:spcAft>
              <a:defRPr sz="6500">
                <a:solidFill>
                  <a:schemeClr val="tx1"/>
                </a:solidFill>
                <a:latin typeface="AvantGarde Md BT" pitchFamily="34" charset="0"/>
              </a:defRPr>
            </a:lvl9pPr>
          </a:lstStyle>
          <a:p>
            <a:pPr eaLnBrk="1" hangingPunct="1"/>
            <a:r>
              <a:rPr lang="en-US" sz="1200">
                <a:latin typeface="Arial" charset="0"/>
              </a:rPr>
              <a:t>Utility SmartCart Training</a:t>
            </a:r>
          </a:p>
        </p:txBody>
      </p:sp>
      <p:sp>
        <p:nvSpPr>
          <p:cNvPr id="232451" name="Rectangle 6"/>
          <p:cNvSpPr>
            <a:spLocks noGrp="1" noChangeArrowheads="1"/>
          </p:cNvSpPr>
          <p:nvPr>
            <p:ph type="ftr" sz="quarter" idx="4"/>
          </p:nvPr>
        </p:nvSpPr>
        <p:spPr>
          <a:noFill/>
        </p:spPr>
        <p:txBody>
          <a:bodyPr/>
          <a:lstStyle>
            <a:lvl1pPr defTabSz="931863" eaLnBrk="0" hangingPunct="0">
              <a:defRPr sz="6500">
                <a:solidFill>
                  <a:schemeClr val="tx1"/>
                </a:solidFill>
                <a:latin typeface="AvantGarde Md BT" pitchFamily="34" charset="0"/>
              </a:defRPr>
            </a:lvl1pPr>
            <a:lvl2pPr marL="742950" indent="-285750" defTabSz="931863" eaLnBrk="0" hangingPunct="0">
              <a:defRPr sz="6500">
                <a:solidFill>
                  <a:schemeClr val="tx1"/>
                </a:solidFill>
                <a:latin typeface="AvantGarde Md BT" pitchFamily="34" charset="0"/>
              </a:defRPr>
            </a:lvl2pPr>
            <a:lvl3pPr marL="1143000" indent="-228600" defTabSz="931863" eaLnBrk="0" hangingPunct="0">
              <a:defRPr sz="6500">
                <a:solidFill>
                  <a:schemeClr val="tx1"/>
                </a:solidFill>
                <a:latin typeface="AvantGarde Md BT" pitchFamily="34" charset="0"/>
              </a:defRPr>
            </a:lvl3pPr>
            <a:lvl4pPr marL="1600200" indent="-228600" defTabSz="931863" eaLnBrk="0" hangingPunct="0">
              <a:defRPr sz="6500">
                <a:solidFill>
                  <a:schemeClr val="tx1"/>
                </a:solidFill>
                <a:latin typeface="AvantGarde Md BT" pitchFamily="34" charset="0"/>
              </a:defRPr>
            </a:lvl4pPr>
            <a:lvl5pPr marL="2057400" indent="-228600" defTabSz="931863" eaLnBrk="0" hangingPunct="0">
              <a:defRPr sz="6500">
                <a:solidFill>
                  <a:schemeClr val="tx1"/>
                </a:solidFill>
                <a:latin typeface="AvantGarde Md BT" pitchFamily="34" charset="0"/>
              </a:defRPr>
            </a:lvl5pPr>
            <a:lvl6pPr marL="2514600" indent="-228600" defTabSz="931863" eaLnBrk="0" fontAlgn="base" hangingPunct="0">
              <a:spcBef>
                <a:spcPct val="0"/>
              </a:spcBef>
              <a:spcAft>
                <a:spcPct val="0"/>
              </a:spcAft>
              <a:defRPr sz="6500">
                <a:solidFill>
                  <a:schemeClr val="tx1"/>
                </a:solidFill>
                <a:latin typeface="AvantGarde Md BT" pitchFamily="34" charset="0"/>
              </a:defRPr>
            </a:lvl6pPr>
            <a:lvl7pPr marL="2971800" indent="-228600" defTabSz="931863" eaLnBrk="0" fontAlgn="base" hangingPunct="0">
              <a:spcBef>
                <a:spcPct val="0"/>
              </a:spcBef>
              <a:spcAft>
                <a:spcPct val="0"/>
              </a:spcAft>
              <a:defRPr sz="6500">
                <a:solidFill>
                  <a:schemeClr val="tx1"/>
                </a:solidFill>
                <a:latin typeface="AvantGarde Md BT" pitchFamily="34" charset="0"/>
              </a:defRPr>
            </a:lvl7pPr>
            <a:lvl8pPr marL="3429000" indent="-228600" defTabSz="931863" eaLnBrk="0" fontAlgn="base" hangingPunct="0">
              <a:spcBef>
                <a:spcPct val="0"/>
              </a:spcBef>
              <a:spcAft>
                <a:spcPct val="0"/>
              </a:spcAft>
              <a:defRPr sz="6500">
                <a:solidFill>
                  <a:schemeClr val="tx1"/>
                </a:solidFill>
                <a:latin typeface="AvantGarde Md BT" pitchFamily="34" charset="0"/>
              </a:defRPr>
            </a:lvl8pPr>
            <a:lvl9pPr marL="3886200" indent="-228600" defTabSz="931863" eaLnBrk="0" fontAlgn="base" hangingPunct="0">
              <a:spcBef>
                <a:spcPct val="0"/>
              </a:spcBef>
              <a:spcAft>
                <a:spcPct val="0"/>
              </a:spcAft>
              <a:defRPr sz="6500">
                <a:solidFill>
                  <a:schemeClr val="tx1"/>
                </a:solidFill>
                <a:latin typeface="AvantGarde Md BT" pitchFamily="34" charset="0"/>
              </a:defRPr>
            </a:lvl9pPr>
          </a:lstStyle>
          <a:p>
            <a:pPr eaLnBrk="1" hangingPunct="1"/>
            <a:r>
              <a:rPr lang="en-US" sz="1200">
                <a:latin typeface="Arial" charset="0"/>
              </a:rPr>
              <a:t>Sensors &amp; Software Inc.</a:t>
            </a:r>
          </a:p>
        </p:txBody>
      </p:sp>
      <p:sp>
        <p:nvSpPr>
          <p:cNvPr id="232452" name="Rectangle 7"/>
          <p:cNvSpPr>
            <a:spLocks noGrp="1" noChangeArrowheads="1"/>
          </p:cNvSpPr>
          <p:nvPr>
            <p:ph type="sldNum" sz="quarter" idx="5"/>
          </p:nvPr>
        </p:nvSpPr>
        <p:spPr>
          <a:noFill/>
        </p:spPr>
        <p:txBody>
          <a:bodyPr/>
          <a:lstStyle>
            <a:lvl1pPr defTabSz="931863" eaLnBrk="0" hangingPunct="0">
              <a:defRPr sz="6500">
                <a:solidFill>
                  <a:schemeClr val="tx1"/>
                </a:solidFill>
                <a:latin typeface="AvantGarde Md BT" pitchFamily="34" charset="0"/>
              </a:defRPr>
            </a:lvl1pPr>
            <a:lvl2pPr marL="742950" indent="-285750" defTabSz="931863" eaLnBrk="0" hangingPunct="0">
              <a:defRPr sz="6500">
                <a:solidFill>
                  <a:schemeClr val="tx1"/>
                </a:solidFill>
                <a:latin typeface="AvantGarde Md BT" pitchFamily="34" charset="0"/>
              </a:defRPr>
            </a:lvl2pPr>
            <a:lvl3pPr marL="1143000" indent="-228600" defTabSz="931863" eaLnBrk="0" hangingPunct="0">
              <a:defRPr sz="6500">
                <a:solidFill>
                  <a:schemeClr val="tx1"/>
                </a:solidFill>
                <a:latin typeface="AvantGarde Md BT" pitchFamily="34" charset="0"/>
              </a:defRPr>
            </a:lvl3pPr>
            <a:lvl4pPr marL="1600200" indent="-228600" defTabSz="931863" eaLnBrk="0" hangingPunct="0">
              <a:defRPr sz="6500">
                <a:solidFill>
                  <a:schemeClr val="tx1"/>
                </a:solidFill>
                <a:latin typeface="AvantGarde Md BT" pitchFamily="34" charset="0"/>
              </a:defRPr>
            </a:lvl4pPr>
            <a:lvl5pPr marL="2057400" indent="-228600" defTabSz="931863" eaLnBrk="0" hangingPunct="0">
              <a:defRPr sz="6500">
                <a:solidFill>
                  <a:schemeClr val="tx1"/>
                </a:solidFill>
                <a:latin typeface="AvantGarde Md BT" pitchFamily="34" charset="0"/>
              </a:defRPr>
            </a:lvl5pPr>
            <a:lvl6pPr marL="2514600" indent="-228600" defTabSz="931863" eaLnBrk="0" fontAlgn="base" hangingPunct="0">
              <a:spcBef>
                <a:spcPct val="0"/>
              </a:spcBef>
              <a:spcAft>
                <a:spcPct val="0"/>
              </a:spcAft>
              <a:defRPr sz="6500">
                <a:solidFill>
                  <a:schemeClr val="tx1"/>
                </a:solidFill>
                <a:latin typeface="AvantGarde Md BT" pitchFamily="34" charset="0"/>
              </a:defRPr>
            </a:lvl6pPr>
            <a:lvl7pPr marL="2971800" indent="-228600" defTabSz="931863" eaLnBrk="0" fontAlgn="base" hangingPunct="0">
              <a:spcBef>
                <a:spcPct val="0"/>
              </a:spcBef>
              <a:spcAft>
                <a:spcPct val="0"/>
              </a:spcAft>
              <a:defRPr sz="6500">
                <a:solidFill>
                  <a:schemeClr val="tx1"/>
                </a:solidFill>
                <a:latin typeface="AvantGarde Md BT" pitchFamily="34" charset="0"/>
              </a:defRPr>
            </a:lvl7pPr>
            <a:lvl8pPr marL="3429000" indent="-228600" defTabSz="931863" eaLnBrk="0" fontAlgn="base" hangingPunct="0">
              <a:spcBef>
                <a:spcPct val="0"/>
              </a:spcBef>
              <a:spcAft>
                <a:spcPct val="0"/>
              </a:spcAft>
              <a:defRPr sz="6500">
                <a:solidFill>
                  <a:schemeClr val="tx1"/>
                </a:solidFill>
                <a:latin typeface="AvantGarde Md BT" pitchFamily="34" charset="0"/>
              </a:defRPr>
            </a:lvl8pPr>
            <a:lvl9pPr marL="3886200" indent="-228600" defTabSz="931863" eaLnBrk="0" fontAlgn="base" hangingPunct="0">
              <a:spcBef>
                <a:spcPct val="0"/>
              </a:spcBef>
              <a:spcAft>
                <a:spcPct val="0"/>
              </a:spcAft>
              <a:defRPr sz="6500">
                <a:solidFill>
                  <a:schemeClr val="tx1"/>
                </a:solidFill>
                <a:latin typeface="AvantGarde Md BT" pitchFamily="34" charset="0"/>
              </a:defRPr>
            </a:lvl9pPr>
          </a:lstStyle>
          <a:p>
            <a:pPr eaLnBrk="1" hangingPunct="1"/>
            <a:fld id="{71E27CC3-D1A6-40EF-881B-A1EE10C8339C}" type="slidenum">
              <a:rPr lang="en-US" sz="1200" smtClean="0">
                <a:latin typeface="Arial" charset="0"/>
              </a:rPr>
              <a:pPr eaLnBrk="1" hangingPunct="1"/>
              <a:t>3</a:t>
            </a:fld>
            <a:endParaRPr lang="en-US" sz="1200">
              <a:latin typeface="Arial" charset="0"/>
            </a:endParaRPr>
          </a:p>
        </p:txBody>
      </p:sp>
      <p:sp>
        <p:nvSpPr>
          <p:cNvPr id="232453" name="Rectangle 2"/>
          <p:cNvSpPr>
            <a:spLocks noGrp="1" noRot="1" noChangeAspect="1" noChangeArrowheads="1" noTextEdit="1"/>
          </p:cNvSpPr>
          <p:nvPr>
            <p:ph type="sldImg"/>
          </p:nvPr>
        </p:nvSpPr>
        <p:spPr>
          <a:ln/>
        </p:spPr>
      </p:sp>
      <p:sp>
        <p:nvSpPr>
          <p:cNvPr id="232454" name="Rectangle 3"/>
          <p:cNvSpPr>
            <a:spLocks noGrp="1" noChangeArrowheads="1"/>
          </p:cNvSpPr>
          <p:nvPr>
            <p:ph type="body" idx="1"/>
          </p:nvPr>
        </p:nvSpPr>
        <p:spPr>
          <a:noFill/>
        </p:spPr>
        <p:txBody>
          <a:bodyPr/>
          <a:lstStyle/>
          <a:p>
            <a:pPr eaLnBrk="1" hangingPunct="1"/>
            <a:endParaRPr lang="en-CA">
              <a:latin typeface="Arial" charset="0"/>
            </a:endParaRPr>
          </a:p>
        </p:txBody>
      </p:sp>
    </p:spTree>
    <p:extLst>
      <p:ext uri="{BB962C8B-B14F-4D97-AF65-F5344CB8AC3E}">
        <p14:creationId xmlns:p14="http://schemas.microsoft.com/office/powerpoint/2010/main" val="35649518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lvl1pPr defTabSz="931863" eaLnBrk="0" hangingPunct="0">
              <a:spcBef>
                <a:spcPct val="30000"/>
              </a:spcBef>
              <a:defRPr sz="1200">
                <a:solidFill>
                  <a:schemeClr val="tx1"/>
                </a:solidFill>
                <a:latin typeface="Arial" pitchFamily="34" charset="0"/>
              </a:defRPr>
            </a:lvl1pPr>
            <a:lvl2pPr marL="742950" indent="-285750" defTabSz="931863" eaLnBrk="0" hangingPunct="0">
              <a:spcBef>
                <a:spcPct val="30000"/>
              </a:spcBef>
              <a:defRPr sz="1200">
                <a:solidFill>
                  <a:schemeClr val="tx1"/>
                </a:solidFill>
                <a:latin typeface="Arial" pitchFamily="34" charset="0"/>
              </a:defRPr>
            </a:lvl2pPr>
            <a:lvl3pPr marL="1143000" indent="-228600" defTabSz="931863" eaLnBrk="0" hangingPunct="0">
              <a:spcBef>
                <a:spcPct val="30000"/>
              </a:spcBef>
              <a:defRPr sz="1200">
                <a:solidFill>
                  <a:schemeClr val="tx1"/>
                </a:solidFill>
                <a:latin typeface="Arial" pitchFamily="34" charset="0"/>
              </a:defRPr>
            </a:lvl3pPr>
            <a:lvl4pPr marL="1600200" indent="-228600" defTabSz="931863" eaLnBrk="0" hangingPunct="0">
              <a:spcBef>
                <a:spcPct val="30000"/>
              </a:spcBef>
              <a:defRPr sz="1200">
                <a:solidFill>
                  <a:schemeClr val="tx1"/>
                </a:solidFill>
                <a:latin typeface="Arial" pitchFamily="34" charset="0"/>
              </a:defRPr>
            </a:lvl4pPr>
            <a:lvl5pPr marL="2057400" indent="-228600" defTabSz="931863" eaLnBrk="0" hangingPunct="0">
              <a:spcBef>
                <a:spcPct val="30000"/>
              </a:spcBef>
              <a:defRPr sz="1200">
                <a:solidFill>
                  <a:schemeClr val="tx1"/>
                </a:solidFill>
                <a:latin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EE27C20-D819-4E72-B3FF-02AA3E10EB27}" type="slidenum">
              <a:rPr lang="en-US" altLang="en-US" smtClean="0"/>
              <a:pPr eaLnBrk="1" hangingPunct="1">
                <a:spcBef>
                  <a:spcPct val="0"/>
                </a:spcBef>
              </a:pPr>
              <a:t>25</a:t>
            </a:fld>
            <a:endParaRPr lang="en-US" altLang="en-US"/>
          </a:p>
        </p:txBody>
      </p:sp>
      <p:sp>
        <p:nvSpPr>
          <p:cNvPr id="260099" name="Rectangle 2"/>
          <p:cNvSpPr>
            <a:spLocks noGrp="1" noRot="1" noChangeAspect="1" noChangeArrowheads="1" noTextEdit="1"/>
          </p:cNvSpPr>
          <p:nvPr>
            <p:ph type="sldImg"/>
          </p:nvPr>
        </p:nvSpPr>
        <p:spPr>
          <a:xfrm>
            <a:off x="1181100" y="698500"/>
            <a:ext cx="4648200" cy="3486150"/>
          </a:xfrm>
          <a:ln/>
        </p:spPr>
      </p:sp>
      <p:sp>
        <p:nvSpPr>
          <p:cNvPr id="260100" name="Rectangle 3"/>
          <p:cNvSpPr>
            <a:spLocks noGrp="1" noChangeArrowheads="1"/>
          </p:cNvSpPr>
          <p:nvPr>
            <p:ph type="body" idx="1"/>
          </p:nvPr>
        </p:nvSpPr>
        <p:spPr>
          <a:xfrm>
            <a:off x="698500" y="4416425"/>
            <a:ext cx="5613400" cy="4181475"/>
          </a:xfrm>
          <a:noFill/>
        </p:spPr>
        <p:txBody>
          <a:bodyPr/>
          <a:lstStyle/>
          <a:p>
            <a:pPr eaLnBrk="1" hangingPunct="1"/>
            <a:r>
              <a:rPr lang="en-US" altLang="en-US">
                <a:latin typeface="Arial" pitchFamily="34" charset="0"/>
              </a:rPr>
              <a:t>York Regional Police Anthropological Short Course, where GPR was used to help locate suspected areas of a staged clandestine burial. </a:t>
            </a:r>
          </a:p>
          <a:p>
            <a:pPr eaLnBrk="1" hangingPunct="1"/>
            <a:endParaRPr lang="en-US" altLang="en-US">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lvl1pPr defTabSz="931863" eaLnBrk="0" hangingPunct="0">
              <a:spcBef>
                <a:spcPct val="30000"/>
              </a:spcBef>
              <a:defRPr sz="1200">
                <a:solidFill>
                  <a:schemeClr val="tx1"/>
                </a:solidFill>
                <a:latin typeface="Arial" pitchFamily="34" charset="0"/>
              </a:defRPr>
            </a:lvl1pPr>
            <a:lvl2pPr marL="742950" indent="-285750" defTabSz="931863" eaLnBrk="0" hangingPunct="0">
              <a:spcBef>
                <a:spcPct val="30000"/>
              </a:spcBef>
              <a:defRPr sz="1200">
                <a:solidFill>
                  <a:schemeClr val="tx1"/>
                </a:solidFill>
                <a:latin typeface="Arial" pitchFamily="34" charset="0"/>
              </a:defRPr>
            </a:lvl2pPr>
            <a:lvl3pPr marL="1143000" indent="-228600" defTabSz="931863" eaLnBrk="0" hangingPunct="0">
              <a:spcBef>
                <a:spcPct val="30000"/>
              </a:spcBef>
              <a:defRPr sz="1200">
                <a:solidFill>
                  <a:schemeClr val="tx1"/>
                </a:solidFill>
                <a:latin typeface="Arial" pitchFamily="34" charset="0"/>
              </a:defRPr>
            </a:lvl3pPr>
            <a:lvl4pPr marL="1600200" indent="-228600" defTabSz="931863" eaLnBrk="0" hangingPunct="0">
              <a:spcBef>
                <a:spcPct val="30000"/>
              </a:spcBef>
              <a:defRPr sz="1200">
                <a:solidFill>
                  <a:schemeClr val="tx1"/>
                </a:solidFill>
                <a:latin typeface="Arial" pitchFamily="34" charset="0"/>
              </a:defRPr>
            </a:lvl4pPr>
            <a:lvl5pPr marL="2057400" indent="-228600" defTabSz="931863" eaLnBrk="0" hangingPunct="0">
              <a:spcBef>
                <a:spcPct val="30000"/>
              </a:spcBef>
              <a:defRPr sz="1200">
                <a:solidFill>
                  <a:schemeClr val="tx1"/>
                </a:solidFill>
                <a:latin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0EE5C5E-7C53-493D-941D-F49C7B194942}" type="slidenum">
              <a:rPr lang="en-US" altLang="en-US" smtClean="0"/>
              <a:pPr eaLnBrk="1" hangingPunct="1">
                <a:spcBef>
                  <a:spcPct val="0"/>
                </a:spcBef>
              </a:pPr>
              <a:t>26</a:t>
            </a:fld>
            <a:endParaRPr lang="en-US" altLang="en-US"/>
          </a:p>
        </p:txBody>
      </p:sp>
      <p:sp>
        <p:nvSpPr>
          <p:cNvPr id="261123" name="Rectangle 2"/>
          <p:cNvSpPr>
            <a:spLocks noGrp="1" noRot="1" noChangeAspect="1" noChangeArrowheads="1" noTextEdit="1"/>
          </p:cNvSpPr>
          <p:nvPr>
            <p:ph type="sldImg"/>
          </p:nvPr>
        </p:nvSpPr>
        <p:spPr>
          <a:xfrm>
            <a:off x="1181100" y="698500"/>
            <a:ext cx="4648200" cy="3486150"/>
          </a:xfrm>
          <a:ln/>
        </p:spPr>
      </p:sp>
      <p:sp>
        <p:nvSpPr>
          <p:cNvPr id="261124" name="Rectangle 3"/>
          <p:cNvSpPr>
            <a:spLocks noGrp="1" noChangeArrowheads="1"/>
          </p:cNvSpPr>
          <p:nvPr>
            <p:ph type="body" idx="1"/>
          </p:nvPr>
        </p:nvSpPr>
        <p:spPr>
          <a:xfrm>
            <a:off x="698500" y="4416425"/>
            <a:ext cx="5613400" cy="4181475"/>
          </a:xfrm>
          <a:noFill/>
        </p:spPr>
        <p:txBody>
          <a:bodyPr/>
          <a:lstStyle/>
          <a:p>
            <a:pPr eaLnBrk="1" hangingPunct="1"/>
            <a:r>
              <a:rPr lang="en-US" altLang="en-US">
                <a:latin typeface="Arial" pitchFamily="34" charset="0"/>
              </a:rPr>
              <a:t>Data from the Noggin 500 Plus SmartHandle system.  The arrow indicates an area where the soil has been disturbed.  The strong, lower reflector is the bottom of the grave, where the disturbed soil ends and the original soil begins.  In the Toronto area, there is often a hard clay pan layer that GPR cannot penetrate through, so as soon as you see an area that has penetration beyond that layer, it would warrant further investigation.   Notice that the buried pig does not provide a strong reflection itself. Once a human (or animal) body has decayed, the remains have similar properties to the surrounding soil.  GPR needs a contrast in the electrical properties to produce a reflection from a target.  Clothing and other items buried with the body may provide enough contrast to produce a reflection.  As well, a freshly buried body, which is essentially a “bag of water” will produce a stronger reflection than a decayed body.</a:t>
            </a:r>
          </a:p>
          <a:p>
            <a:pPr eaLnBrk="1" hangingPunct="1"/>
            <a:endParaRPr lang="en-US" altLang="en-US">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a:t>
            </a:r>
          </a:p>
        </p:txBody>
      </p:sp>
      <p:sp>
        <p:nvSpPr>
          <p:cNvPr id="4" name="Slide Number Placeholder 3"/>
          <p:cNvSpPr>
            <a:spLocks noGrp="1"/>
          </p:cNvSpPr>
          <p:nvPr>
            <p:ph type="sldNum" sz="quarter" idx="10"/>
          </p:nvPr>
        </p:nvSpPr>
        <p:spPr/>
        <p:txBody>
          <a:bodyPr/>
          <a:lstStyle/>
          <a:p>
            <a:fld id="{D431B626-A881-4197-AEB5-DFD213204744}" type="slidenum">
              <a:rPr lang="en-CA" smtClean="0"/>
              <a:t>28</a:t>
            </a:fld>
            <a:endParaRPr lang="en-CA"/>
          </a:p>
        </p:txBody>
      </p:sp>
      <p:sp>
        <p:nvSpPr>
          <p:cNvPr id="5" name="Header Placeholder 4"/>
          <p:cNvSpPr>
            <a:spLocks noGrp="1"/>
          </p:cNvSpPr>
          <p:nvPr>
            <p:ph type="hdr" sz="quarter" idx="11"/>
          </p:nvPr>
        </p:nvSpPr>
        <p:spPr/>
        <p:txBody>
          <a:bodyPr/>
          <a:lstStyle/>
          <a:p>
            <a:r>
              <a:rPr lang="nb-NO"/>
              <a:t>Ground Penetrating Radar (GPR)</a:t>
            </a:r>
            <a:endParaRPr lang="en-CA"/>
          </a:p>
        </p:txBody>
      </p:sp>
    </p:spTree>
    <p:extLst>
      <p:ext uri="{BB962C8B-B14F-4D97-AF65-F5344CB8AC3E}">
        <p14:creationId xmlns:p14="http://schemas.microsoft.com/office/powerpoint/2010/main" val="11693332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p:spPr>
        <p:txBody>
          <a:bodyPr/>
          <a:lstStyle>
            <a:lvl1pPr defTabSz="931863" eaLnBrk="0" hangingPunct="0">
              <a:spcBef>
                <a:spcPct val="30000"/>
              </a:spcBef>
              <a:defRPr sz="1200">
                <a:solidFill>
                  <a:schemeClr val="tx1"/>
                </a:solidFill>
                <a:latin typeface="Arial" pitchFamily="34" charset="0"/>
              </a:defRPr>
            </a:lvl1pPr>
            <a:lvl2pPr marL="742950" indent="-285750" defTabSz="931863" eaLnBrk="0" hangingPunct="0">
              <a:spcBef>
                <a:spcPct val="30000"/>
              </a:spcBef>
              <a:defRPr sz="1200">
                <a:solidFill>
                  <a:schemeClr val="tx1"/>
                </a:solidFill>
                <a:latin typeface="Arial" pitchFamily="34" charset="0"/>
              </a:defRPr>
            </a:lvl2pPr>
            <a:lvl3pPr marL="1143000" indent="-228600" defTabSz="931863" eaLnBrk="0" hangingPunct="0">
              <a:spcBef>
                <a:spcPct val="30000"/>
              </a:spcBef>
              <a:defRPr sz="1200">
                <a:solidFill>
                  <a:schemeClr val="tx1"/>
                </a:solidFill>
                <a:latin typeface="Arial" pitchFamily="34" charset="0"/>
              </a:defRPr>
            </a:lvl3pPr>
            <a:lvl4pPr marL="1600200" indent="-228600" defTabSz="931863" eaLnBrk="0" hangingPunct="0">
              <a:spcBef>
                <a:spcPct val="30000"/>
              </a:spcBef>
              <a:defRPr sz="1200">
                <a:solidFill>
                  <a:schemeClr val="tx1"/>
                </a:solidFill>
                <a:latin typeface="Arial" pitchFamily="34" charset="0"/>
              </a:defRPr>
            </a:lvl4pPr>
            <a:lvl5pPr marL="2057400" indent="-228600" defTabSz="931863" eaLnBrk="0" hangingPunct="0">
              <a:spcBef>
                <a:spcPct val="30000"/>
              </a:spcBef>
              <a:defRPr sz="1200">
                <a:solidFill>
                  <a:schemeClr val="tx1"/>
                </a:solidFill>
                <a:latin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30BFF2E5-C567-458C-BEFB-B54587AB36C0}" type="slidenum">
              <a:rPr lang="en-US" altLang="en-US" smtClean="0"/>
              <a:pPr eaLnBrk="1" hangingPunct="1">
                <a:spcBef>
                  <a:spcPct val="0"/>
                </a:spcBef>
              </a:pPr>
              <a:t>29</a:t>
            </a:fld>
            <a:endParaRPr lang="en-US" altLang="en-US"/>
          </a:p>
        </p:txBody>
      </p:sp>
      <p:sp>
        <p:nvSpPr>
          <p:cNvPr id="268291" name="Rectangle 2"/>
          <p:cNvSpPr>
            <a:spLocks noGrp="1" noRot="1" noChangeAspect="1" noChangeArrowheads="1" noTextEdit="1"/>
          </p:cNvSpPr>
          <p:nvPr>
            <p:ph type="sldImg"/>
          </p:nvPr>
        </p:nvSpPr>
        <p:spPr>
          <a:xfrm>
            <a:off x="1181100" y="698500"/>
            <a:ext cx="4648200" cy="3486150"/>
          </a:xfrm>
          <a:ln/>
        </p:spPr>
      </p:sp>
      <p:sp>
        <p:nvSpPr>
          <p:cNvPr id="268292" name="Rectangle 3"/>
          <p:cNvSpPr>
            <a:spLocks noGrp="1" noChangeArrowheads="1"/>
          </p:cNvSpPr>
          <p:nvPr>
            <p:ph type="body" idx="1"/>
          </p:nvPr>
        </p:nvSpPr>
        <p:spPr>
          <a:xfrm>
            <a:off x="698500" y="4416425"/>
            <a:ext cx="5613400" cy="4181475"/>
          </a:xfrm>
          <a:noFill/>
        </p:spPr>
        <p:txBody>
          <a:bodyPr/>
          <a:lstStyle/>
          <a:p>
            <a:pPr eaLnBrk="1" hangingPunct="1"/>
            <a:r>
              <a:rPr lang="en-US" altLang="en-US">
                <a:latin typeface="Arial" pitchFamily="34" charset="0"/>
              </a:rPr>
              <a:t>Data from the Noggin 500 Plus SmartHandle system.  The arrow indicates an area where the soil has been disturbed.  The strong, lower reflector is the bottom of the grave, where the disturbed soil ends and the original soil begins.  In the Toronto area, there is often a hard clay pan layer that GPR cannot penetrate through, so as soon as you see an area that has penetration beyond that layer, it would warrant further investigation.   Notice that the buried pig does not provide a strong reflection itself. Once a human (or animal) body has decayed, the remains have similar properties to the surrounding soil.  GPR needs a contrast in the electrical properties to produce a reflection from a target.  Clothing and other items buried with the body may provide enough contrast to produce a reflection.  As well, a freshly buried body, which is essentially a “bag of water” will produce a stronger reflection than a decayed body.</a:t>
            </a:r>
          </a:p>
          <a:p>
            <a:pPr eaLnBrk="1" hangingPunct="1"/>
            <a:endParaRPr lang="en-US" altLang="en-US">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lvl1pPr defTabSz="931863" eaLnBrk="0" hangingPunct="0">
              <a:spcBef>
                <a:spcPct val="30000"/>
              </a:spcBef>
              <a:defRPr sz="1200">
                <a:solidFill>
                  <a:schemeClr val="tx1"/>
                </a:solidFill>
                <a:latin typeface="Arial" pitchFamily="34" charset="0"/>
              </a:defRPr>
            </a:lvl1pPr>
            <a:lvl2pPr marL="742950" indent="-285750" defTabSz="931863" eaLnBrk="0" hangingPunct="0">
              <a:spcBef>
                <a:spcPct val="30000"/>
              </a:spcBef>
              <a:defRPr sz="1200">
                <a:solidFill>
                  <a:schemeClr val="tx1"/>
                </a:solidFill>
                <a:latin typeface="Arial" pitchFamily="34" charset="0"/>
              </a:defRPr>
            </a:lvl2pPr>
            <a:lvl3pPr marL="1143000" indent="-228600" defTabSz="931863" eaLnBrk="0" hangingPunct="0">
              <a:spcBef>
                <a:spcPct val="30000"/>
              </a:spcBef>
              <a:defRPr sz="1200">
                <a:solidFill>
                  <a:schemeClr val="tx1"/>
                </a:solidFill>
                <a:latin typeface="Arial" pitchFamily="34" charset="0"/>
              </a:defRPr>
            </a:lvl3pPr>
            <a:lvl4pPr marL="1600200" indent="-228600" defTabSz="931863" eaLnBrk="0" hangingPunct="0">
              <a:spcBef>
                <a:spcPct val="30000"/>
              </a:spcBef>
              <a:defRPr sz="1200">
                <a:solidFill>
                  <a:schemeClr val="tx1"/>
                </a:solidFill>
                <a:latin typeface="Arial" pitchFamily="34" charset="0"/>
              </a:defRPr>
            </a:lvl4pPr>
            <a:lvl5pPr marL="2057400" indent="-228600" defTabSz="931863" eaLnBrk="0" hangingPunct="0">
              <a:spcBef>
                <a:spcPct val="30000"/>
              </a:spcBef>
              <a:defRPr sz="1200">
                <a:solidFill>
                  <a:schemeClr val="tx1"/>
                </a:solidFill>
                <a:latin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0818FE7A-EA6C-494F-96B6-E2D54A958BC5}" type="slidenum">
              <a:rPr lang="en-US" altLang="en-US" smtClean="0"/>
              <a:pPr eaLnBrk="1" hangingPunct="1">
                <a:spcBef>
                  <a:spcPct val="0"/>
                </a:spcBef>
              </a:pPr>
              <a:t>30</a:t>
            </a:fld>
            <a:endParaRPr lang="en-US" altLang="en-US"/>
          </a:p>
        </p:txBody>
      </p:sp>
      <p:sp>
        <p:nvSpPr>
          <p:cNvPr id="269315" name="Rectangle 2"/>
          <p:cNvSpPr>
            <a:spLocks noGrp="1" noRot="1" noChangeAspect="1" noChangeArrowheads="1" noTextEdit="1"/>
          </p:cNvSpPr>
          <p:nvPr>
            <p:ph type="sldImg"/>
          </p:nvPr>
        </p:nvSpPr>
        <p:spPr>
          <a:xfrm>
            <a:off x="1179513" y="696913"/>
            <a:ext cx="4649787" cy="3487737"/>
          </a:xfrm>
          <a:ln/>
        </p:spPr>
      </p:sp>
      <p:sp>
        <p:nvSpPr>
          <p:cNvPr id="269316" name="Rectangle 3"/>
          <p:cNvSpPr>
            <a:spLocks noGrp="1" noChangeArrowheads="1"/>
          </p:cNvSpPr>
          <p:nvPr>
            <p:ph type="body" idx="1"/>
          </p:nvPr>
        </p:nvSpPr>
        <p:spPr>
          <a:xfrm>
            <a:off x="700088" y="4416425"/>
            <a:ext cx="5610225" cy="4183063"/>
          </a:xfrm>
          <a:noFill/>
        </p:spPr>
        <p:txBody>
          <a:bodyPr/>
          <a:lstStyle/>
          <a:p>
            <a:pPr eaLnBrk="1" hangingPunct="1"/>
            <a:endParaRPr lang="en-US" altLang="en-US">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lvl1pPr defTabSz="931863" eaLnBrk="0" hangingPunct="0">
              <a:spcBef>
                <a:spcPct val="30000"/>
              </a:spcBef>
              <a:defRPr sz="1200">
                <a:solidFill>
                  <a:schemeClr val="tx1"/>
                </a:solidFill>
                <a:latin typeface="Arial" pitchFamily="34" charset="0"/>
              </a:defRPr>
            </a:lvl1pPr>
            <a:lvl2pPr marL="742950" indent="-285750" defTabSz="931863" eaLnBrk="0" hangingPunct="0">
              <a:spcBef>
                <a:spcPct val="30000"/>
              </a:spcBef>
              <a:defRPr sz="1200">
                <a:solidFill>
                  <a:schemeClr val="tx1"/>
                </a:solidFill>
                <a:latin typeface="Arial" pitchFamily="34" charset="0"/>
              </a:defRPr>
            </a:lvl2pPr>
            <a:lvl3pPr marL="1143000" indent="-228600" defTabSz="931863" eaLnBrk="0" hangingPunct="0">
              <a:spcBef>
                <a:spcPct val="30000"/>
              </a:spcBef>
              <a:defRPr sz="1200">
                <a:solidFill>
                  <a:schemeClr val="tx1"/>
                </a:solidFill>
                <a:latin typeface="Arial" pitchFamily="34" charset="0"/>
              </a:defRPr>
            </a:lvl3pPr>
            <a:lvl4pPr marL="1600200" indent="-228600" defTabSz="931863" eaLnBrk="0" hangingPunct="0">
              <a:spcBef>
                <a:spcPct val="30000"/>
              </a:spcBef>
              <a:defRPr sz="1200">
                <a:solidFill>
                  <a:schemeClr val="tx1"/>
                </a:solidFill>
                <a:latin typeface="Arial" pitchFamily="34" charset="0"/>
              </a:defRPr>
            </a:lvl4pPr>
            <a:lvl5pPr marL="2057400" indent="-228600" defTabSz="931863" eaLnBrk="0" hangingPunct="0">
              <a:spcBef>
                <a:spcPct val="30000"/>
              </a:spcBef>
              <a:defRPr sz="1200">
                <a:solidFill>
                  <a:schemeClr val="tx1"/>
                </a:solidFill>
                <a:latin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6506CC8-B32D-4216-8219-C69FD0E45FB4}" type="slidenum">
              <a:rPr lang="en-US" altLang="en-US" smtClean="0"/>
              <a:pPr eaLnBrk="1" hangingPunct="1">
                <a:spcBef>
                  <a:spcPct val="0"/>
                </a:spcBef>
              </a:pPr>
              <a:t>4</a:t>
            </a:fld>
            <a:endParaRPr lang="en-US" altLang="en-US"/>
          </a:p>
        </p:txBody>
      </p:sp>
      <p:sp>
        <p:nvSpPr>
          <p:cNvPr id="219139" name="Rectangle 2"/>
          <p:cNvSpPr>
            <a:spLocks noGrp="1" noRot="1" noChangeAspect="1" noChangeArrowheads="1" noTextEdit="1"/>
          </p:cNvSpPr>
          <p:nvPr>
            <p:ph type="sldImg"/>
          </p:nvPr>
        </p:nvSpPr>
        <p:spPr>
          <a:xfrm>
            <a:off x="1182688" y="698500"/>
            <a:ext cx="4648200" cy="3486150"/>
          </a:xfrm>
          <a:ln/>
        </p:spPr>
      </p:sp>
      <p:sp>
        <p:nvSpPr>
          <p:cNvPr id="219140" name="Rectangle 3"/>
          <p:cNvSpPr>
            <a:spLocks noGrp="1" noChangeArrowheads="1"/>
          </p:cNvSpPr>
          <p:nvPr>
            <p:ph type="body" idx="1"/>
          </p:nvPr>
        </p:nvSpPr>
        <p:spPr>
          <a:xfrm>
            <a:off x="700088" y="4416425"/>
            <a:ext cx="5610225" cy="4181475"/>
          </a:xfrm>
          <a:noFill/>
        </p:spPr>
        <p:txBody>
          <a:bodyPr/>
          <a:lstStyle/>
          <a:p>
            <a:pPr eaLnBrk="1" hangingPunct="1">
              <a:lnSpc>
                <a:spcPct val="90000"/>
              </a:lnSpc>
            </a:pPr>
            <a:r>
              <a:rPr lang="en-CA" altLang="en-US">
                <a:latin typeface="Arial" pitchFamily="34" charset="0"/>
              </a:rPr>
              <a:t>The Noggin uses advanced impulse radar sensing technology.</a:t>
            </a:r>
          </a:p>
          <a:p>
            <a:pPr eaLnBrk="1" hangingPunct="1">
              <a:lnSpc>
                <a:spcPct val="90000"/>
              </a:lnSpc>
            </a:pPr>
            <a:r>
              <a:rPr lang="en-CA" altLang="en-US">
                <a:latin typeface="Arial" pitchFamily="34" charset="0"/>
              </a:rPr>
              <a:t>Radio waves are generated and detected by the Noggin.</a:t>
            </a:r>
          </a:p>
          <a:p>
            <a:pPr eaLnBrk="1" hangingPunct="1">
              <a:lnSpc>
                <a:spcPct val="90000"/>
              </a:lnSpc>
            </a:pPr>
            <a:r>
              <a:rPr lang="en-CA" altLang="en-US">
                <a:latin typeface="Arial" pitchFamily="34" charset="0"/>
              </a:rPr>
              <a:t>The buried targets are identified by the signals they reflect back to the surface and which are detected by the sensitive Noggin receiver electronics.</a:t>
            </a:r>
          </a:p>
          <a:p>
            <a:pPr eaLnBrk="1" hangingPunct="1">
              <a:lnSpc>
                <a:spcPct val="90000"/>
              </a:lnSpc>
            </a:pPr>
            <a:r>
              <a:rPr lang="en-CA" altLang="en-US">
                <a:latin typeface="Arial" pitchFamily="34" charset="0"/>
              </a:rPr>
              <a:t>All Sensors &amp; Software products are certified to meet regulatory standards around the world.  See the FCC label or the CE mark on the labels and serial number plates.</a:t>
            </a:r>
          </a:p>
          <a:p>
            <a:pPr eaLnBrk="1" hangingPunct="1">
              <a:lnSpc>
                <a:spcPct val="90000"/>
              </a:lnSpc>
            </a:pPr>
            <a:r>
              <a:rPr lang="en-CA" altLang="en-US">
                <a:latin typeface="Arial" pitchFamily="34" charset="0"/>
              </a:rPr>
              <a:t>Is the Noggin the universal answer. No!  Some soils strongly absorb radio signals and exploration depth is limited.  Just think about how well you cell phone or car radio work in underground garages or tunnels.  Again, don’t get too involved in this discussion at this point but we need to have the response ready if some one asks.  The point we want to get across is that the physics of radio waves limits exploration depth – not the product!.  And no one can not increase power indefinitely.  First the regulators will catch you out and second the power supply becomes prohibitively large and unwieldy.</a:t>
            </a:r>
          </a:p>
          <a:p>
            <a:pPr eaLnBrk="1" hangingPunct="1">
              <a:lnSpc>
                <a:spcPct val="90000"/>
              </a:lnSpc>
            </a:pPr>
            <a:r>
              <a:rPr lang="en-CA" altLang="en-US">
                <a:latin typeface="Arial" pitchFamily="34" charset="0"/>
              </a:rPr>
              <a:t>This simple animation shows how an “inverted V” (hyperbola in space time) is created when traversing over a pipe.</a:t>
            </a:r>
          </a:p>
          <a:p>
            <a:pPr eaLnBrk="1" hangingPunct="1">
              <a:lnSpc>
                <a:spcPct val="90000"/>
              </a:lnSpc>
            </a:pPr>
            <a:r>
              <a:rPr lang="en-CA" altLang="en-US">
                <a:latin typeface="Arial" pitchFamily="34" charset="0"/>
              </a:rPr>
              <a:t>The apex of V is the point of closest approach to the target.  Moving to the top of the inverted V defines the location of the target.</a:t>
            </a:r>
          </a:p>
          <a:p>
            <a:pPr eaLnBrk="1" hangingPunct="1">
              <a:lnSpc>
                <a:spcPct val="90000"/>
              </a:lnSpc>
            </a:pPr>
            <a:r>
              <a:rPr lang="en-CA" altLang="en-US">
                <a:latin typeface="Arial" pitchFamily="34" charset="0"/>
              </a:rPr>
              <a:t>Depth of the target is measured at the top of V.  The standard depth calibration gives useful depth estimates.  More accurate depths are obtained by using the target fitting feature built into the DVL software right on the unit.</a:t>
            </a:r>
          </a:p>
          <a:p>
            <a:pPr eaLnBrk="1" hangingPunct="1">
              <a:lnSpc>
                <a:spcPct val="90000"/>
              </a:lnSpc>
            </a:pPr>
            <a:endParaRPr lang="en-CA" altLang="en-US">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a:t>
            </a:r>
          </a:p>
        </p:txBody>
      </p:sp>
      <p:sp>
        <p:nvSpPr>
          <p:cNvPr id="4" name="Slide Number Placeholder 3"/>
          <p:cNvSpPr>
            <a:spLocks noGrp="1"/>
          </p:cNvSpPr>
          <p:nvPr>
            <p:ph type="sldNum" sz="quarter" idx="10"/>
          </p:nvPr>
        </p:nvSpPr>
        <p:spPr/>
        <p:txBody>
          <a:bodyPr/>
          <a:lstStyle/>
          <a:p>
            <a:fld id="{D431B626-A881-4197-AEB5-DFD213204744}" type="slidenum">
              <a:rPr lang="en-CA" smtClean="0"/>
              <a:t>5</a:t>
            </a:fld>
            <a:endParaRPr lang="en-CA"/>
          </a:p>
        </p:txBody>
      </p:sp>
      <p:sp>
        <p:nvSpPr>
          <p:cNvPr id="5" name="Header Placeholder 4"/>
          <p:cNvSpPr>
            <a:spLocks noGrp="1"/>
          </p:cNvSpPr>
          <p:nvPr>
            <p:ph type="hdr" sz="quarter" idx="11"/>
          </p:nvPr>
        </p:nvSpPr>
        <p:spPr/>
        <p:txBody>
          <a:bodyPr/>
          <a:lstStyle/>
          <a:p>
            <a:r>
              <a:rPr lang="nb-NO"/>
              <a:t>Ground Penetrating Radar (GPR)</a:t>
            </a:r>
            <a:endParaRPr lang="en-CA"/>
          </a:p>
        </p:txBody>
      </p:sp>
    </p:spTree>
    <p:extLst>
      <p:ext uri="{BB962C8B-B14F-4D97-AF65-F5344CB8AC3E}">
        <p14:creationId xmlns:p14="http://schemas.microsoft.com/office/powerpoint/2010/main" val="1695991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a:t>
            </a:r>
          </a:p>
        </p:txBody>
      </p:sp>
      <p:sp>
        <p:nvSpPr>
          <p:cNvPr id="4" name="Slide Number Placeholder 3"/>
          <p:cNvSpPr>
            <a:spLocks noGrp="1"/>
          </p:cNvSpPr>
          <p:nvPr>
            <p:ph type="sldNum" sz="quarter" idx="10"/>
          </p:nvPr>
        </p:nvSpPr>
        <p:spPr/>
        <p:txBody>
          <a:bodyPr/>
          <a:lstStyle/>
          <a:p>
            <a:fld id="{D431B626-A881-4197-AEB5-DFD213204744}" type="slidenum">
              <a:rPr lang="en-CA" smtClean="0"/>
              <a:t>6</a:t>
            </a:fld>
            <a:endParaRPr lang="en-CA"/>
          </a:p>
        </p:txBody>
      </p:sp>
      <p:sp>
        <p:nvSpPr>
          <p:cNvPr id="5" name="Header Placeholder 4"/>
          <p:cNvSpPr>
            <a:spLocks noGrp="1"/>
          </p:cNvSpPr>
          <p:nvPr>
            <p:ph type="hdr" sz="quarter" idx="11"/>
          </p:nvPr>
        </p:nvSpPr>
        <p:spPr/>
        <p:txBody>
          <a:bodyPr/>
          <a:lstStyle/>
          <a:p>
            <a:r>
              <a:rPr lang="nb-NO"/>
              <a:t>Ground Penetrating Radar (GPR)</a:t>
            </a:r>
            <a:endParaRPr lang="en-CA"/>
          </a:p>
        </p:txBody>
      </p:sp>
    </p:spTree>
    <p:extLst>
      <p:ext uri="{BB962C8B-B14F-4D97-AF65-F5344CB8AC3E}">
        <p14:creationId xmlns:p14="http://schemas.microsoft.com/office/powerpoint/2010/main" val="3389935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a:t>
            </a:r>
          </a:p>
        </p:txBody>
      </p:sp>
      <p:sp>
        <p:nvSpPr>
          <p:cNvPr id="4" name="Slide Number Placeholder 3"/>
          <p:cNvSpPr>
            <a:spLocks noGrp="1"/>
          </p:cNvSpPr>
          <p:nvPr>
            <p:ph type="sldNum" sz="quarter" idx="10"/>
          </p:nvPr>
        </p:nvSpPr>
        <p:spPr/>
        <p:txBody>
          <a:bodyPr/>
          <a:lstStyle/>
          <a:p>
            <a:fld id="{D431B626-A881-4197-AEB5-DFD213204744}" type="slidenum">
              <a:rPr lang="en-CA" smtClean="0"/>
              <a:t>7</a:t>
            </a:fld>
            <a:endParaRPr lang="en-CA"/>
          </a:p>
        </p:txBody>
      </p:sp>
      <p:sp>
        <p:nvSpPr>
          <p:cNvPr id="5" name="Header Placeholder 4"/>
          <p:cNvSpPr>
            <a:spLocks noGrp="1"/>
          </p:cNvSpPr>
          <p:nvPr>
            <p:ph type="hdr" sz="quarter" idx="11"/>
          </p:nvPr>
        </p:nvSpPr>
        <p:spPr/>
        <p:txBody>
          <a:bodyPr/>
          <a:lstStyle/>
          <a:p>
            <a:r>
              <a:rPr lang="nb-NO"/>
              <a:t>Ground Penetrating Radar (GPR)</a:t>
            </a:r>
            <a:endParaRPr lang="en-CA"/>
          </a:p>
        </p:txBody>
      </p:sp>
    </p:spTree>
    <p:extLst>
      <p:ext uri="{BB962C8B-B14F-4D97-AF65-F5344CB8AC3E}">
        <p14:creationId xmlns:p14="http://schemas.microsoft.com/office/powerpoint/2010/main" val="1573902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a:t>
            </a:r>
          </a:p>
        </p:txBody>
      </p:sp>
      <p:sp>
        <p:nvSpPr>
          <p:cNvPr id="4" name="Slide Number Placeholder 3"/>
          <p:cNvSpPr>
            <a:spLocks noGrp="1"/>
          </p:cNvSpPr>
          <p:nvPr>
            <p:ph type="sldNum" sz="quarter" idx="10"/>
          </p:nvPr>
        </p:nvSpPr>
        <p:spPr/>
        <p:txBody>
          <a:bodyPr/>
          <a:lstStyle/>
          <a:p>
            <a:fld id="{D431B626-A881-4197-AEB5-DFD213204744}" type="slidenum">
              <a:rPr lang="en-CA" smtClean="0"/>
              <a:t>8</a:t>
            </a:fld>
            <a:endParaRPr lang="en-CA"/>
          </a:p>
        </p:txBody>
      </p:sp>
      <p:sp>
        <p:nvSpPr>
          <p:cNvPr id="5" name="Header Placeholder 4"/>
          <p:cNvSpPr>
            <a:spLocks noGrp="1"/>
          </p:cNvSpPr>
          <p:nvPr>
            <p:ph type="hdr" sz="quarter" idx="11"/>
          </p:nvPr>
        </p:nvSpPr>
        <p:spPr/>
        <p:txBody>
          <a:bodyPr/>
          <a:lstStyle/>
          <a:p>
            <a:r>
              <a:rPr lang="nb-NO"/>
              <a:t>Ground Penetrating Radar (GPR)</a:t>
            </a:r>
            <a:endParaRPr lang="en-CA"/>
          </a:p>
        </p:txBody>
      </p:sp>
    </p:spTree>
    <p:extLst>
      <p:ext uri="{BB962C8B-B14F-4D97-AF65-F5344CB8AC3E}">
        <p14:creationId xmlns:p14="http://schemas.microsoft.com/office/powerpoint/2010/main" val="218462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a:t>
            </a:r>
          </a:p>
        </p:txBody>
      </p:sp>
      <p:sp>
        <p:nvSpPr>
          <p:cNvPr id="4" name="Slide Number Placeholder 3"/>
          <p:cNvSpPr>
            <a:spLocks noGrp="1"/>
          </p:cNvSpPr>
          <p:nvPr>
            <p:ph type="sldNum" sz="quarter" idx="10"/>
          </p:nvPr>
        </p:nvSpPr>
        <p:spPr/>
        <p:txBody>
          <a:bodyPr/>
          <a:lstStyle/>
          <a:p>
            <a:fld id="{D431B626-A881-4197-AEB5-DFD213204744}" type="slidenum">
              <a:rPr lang="en-CA" smtClean="0"/>
              <a:t>9</a:t>
            </a:fld>
            <a:endParaRPr lang="en-CA"/>
          </a:p>
        </p:txBody>
      </p:sp>
      <p:sp>
        <p:nvSpPr>
          <p:cNvPr id="5" name="Header Placeholder 4"/>
          <p:cNvSpPr>
            <a:spLocks noGrp="1"/>
          </p:cNvSpPr>
          <p:nvPr>
            <p:ph type="hdr" sz="quarter" idx="11"/>
          </p:nvPr>
        </p:nvSpPr>
        <p:spPr/>
        <p:txBody>
          <a:bodyPr/>
          <a:lstStyle/>
          <a:p>
            <a:r>
              <a:rPr lang="nb-NO"/>
              <a:t>Ground Penetrating Radar (GPR)</a:t>
            </a:r>
            <a:endParaRPr lang="en-CA"/>
          </a:p>
        </p:txBody>
      </p:sp>
    </p:spTree>
    <p:extLst>
      <p:ext uri="{BB962C8B-B14F-4D97-AF65-F5344CB8AC3E}">
        <p14:creationId xmlns:p14="http://schemas.microsoft.com/office/powerpoint/2010/main" val="20682844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p:cNvSpPr>
            <a:spLocks noGrp="1" noChangeArrowheads="1"/>
          </p:cNvSpPr>
          <p:nvPr>
            <p:ph type="hdr" sz="quarter"/>
          </p:nvPr>
        </p:nvSpPr>
        <p:spPr>
          <a:noFill/>
        </p:spPr>
        <p:txBody>
          <a:bodyPr/>
          <a:lstStyle>
            <a:lvl1pPr defTabSz="931811" eaLnBrk="0" hangingPunct="0">
              <a:defRPr sz="6500">
                <a:solidFill>
                  <a:schemeClr val="tx1"/>
                </a:solidFill>
                <a:latin typeface="AvantGarde Md BT" pitchFamily="34" charset="0"/>
              </a:defRPr>
            </a:lvl1pPr>
            <a:lvl2pPr marL="742909" indent="-285734" defTabSz="931811" eaLnBrk="0" hangingPunct="0">
              <a:defRPr sz="6500">
                <a:solidFill>
                  <a:schemeClr val="tx1"/>
                </a:solidFill>
                <a:latin typeface="AvantGarde Md BT" pitchFamily="34" charset="0"/>
              </a:defRPr>
            </a:lvl2pPr>
            <a:lvl3pPr marL="1142937" indent="-228587" defTabSz="931811" eaLnBrk="0" hangingPunct="0">
              <a:defRPr sz="6500">
                <a:solidFill>
                  <a:schemeClr val="tx1"/>
                </a:solidFill>
                <a:latin typeface="AvantGarde Md BT" pitchFamily="34" charset="0"/>
              </a:defRPr>
            </a:lvl3pPr>
            <a:lvl4pPr marL="1600111" indent="-228587" defTabSz="931811" eaLnBrk="0" hangingPunct="0">
              <a:defRPr sz="6500">
                <a:solidFill>
                  <a:schemeClr val="tx1"/>
                </a:solidFill>
                <a:latin typeface="AvantGarde Md BT" pitchFamily="34" charset="0"/>
              </a:defRPr>
            </a:lvl4pPr>
            <a:lvl5pPr marL="2057287" indent="-228587" defTabSz="931811" eaLnBrk="0" hangingPunct="0">
              <a:defRPr sz="6500">
                <a:solidFill>
                  <a:schemeClr val="tx1"/>
                </a:solidFill>
                <a:latin typeface="AvantGarde Md BT" pitchFamily="34" charset="0"/>
              </a:defRPr>
            </a:lvl5pPr>
            <a:lvl6pPr marL="2514461" indent="-228587" defTabSz="931811" eaLnBrk="0" fontAlgn="base" hangingPunct="0">
              <a:spcBef>
                <a:spcPct val="0"/>
              </a:spcBef>
              <a:spcAft>
                <a:spcPct val="0"/>
              </a:spcAft>
              <a:defRPr sz="6500">
                <a:solidFill>
                  <a:schemeClr val="tx1"/>
                </a:solidFill>
                <a:latin typeface="AvantGarde Md BT" pitchFamily="34" charset="0"/>
              </a:defRPr>
            </a:lvl6pPr>
            <a:lvl7pPr marL="2971635" indent="-228587" defTabSz="931811" eaLnBrk="0" fontAlgn="base" hangingPunct="0">
              <a:spcBef>
                <a:spcPct val="0"/>
              </a:spcBef>
              <a:spcAft>
                <a:spcPct val="0"/>
              </a:spcAft>
              <a:defRPr sz="6500">
                <a:solidFill>
                  <a:schemeClr val="tx1"/>
                </a:solidFill>
                <a:latin typeface="AvantGarde Md BT" pitchFamily="34" charset="0"/>
              </a:defRPr>
            </a:lvl7pPr>
            <a:lvl8pPr marL="3428811" indent="-228587" defTabSz="931811" eaLnBrk="0" fontAlgn="base" hangingPunct="0">
              <a:spcBef>
                <a:spcPct val="0"/>
              </a:spcBef>
              <a:spcAft>
                <a:spcPct val="0"/>
              </a:spcAft>
              <a:defRPr sz="6500">
                <a:solidFill>
                  <a:schemeClr val="tx1"/>
                </a:solidFill>
                <a:latin typeface="AvantGarde Md BT" pitchFamily="34" charset="0"/>
              </a:defRPr>
            </a:lvl8pPr>
            <a:lvl9pPr marL="3885985" indent="-228587" defTabSz="931811" eaLnBrk="0" fontAlgn="base" hangingPunct="0">
              <a:spcBef>
                <a:spcPct val="0"/>
              </a:spcBef>
              <a:spcAft>
                <a:spcPct val="0"/>
              </a:spcAft>
              <a:defRPr sz="6500">
                <a:solidFill>
                  <a:schemeClr val="tx1"/>
                </a:solidFill>
                <a:latin typeface="AvantGarde Md BT" pitchFamily="34" charset="0"/>
              </a:defRPr>
            </a:lvl9pPr>
          </a:lstStyle>
          <a:p>
            <a:pPr eaLnBrk="1" hangingPunct="1"/>
            <a:r>
              <a:rPr lang="en-US" altLang="en-US" sz="1200">
                <a:latin typeface="Arial" pitchFamily="34" charset="0"/>
              </a:rPr>
              <a:t>Smart Systems Made Simple</a:t>
            </a:r>
          </a:p>
        </p:txBody>
      </p:sp>
      <p:sp>
        <p:nvSpPr>
          <p:cNvPr id="318467" name="Rectangle 6"/>
          <p:cNvSpPr>
            <a:spLocks noGrp="1" noChangeArrowheads="1"/>
          </p:cNvSpPr>
          <p:nvPr>
            <p:ph type="ftr" sz="quarter" idx="4"/>
          </p:nvPr>
        </p:nvSpPr>
        <p:spPr>
          <a:noFill/>
        </p:spPr>
        <p:txBody>
          <a:bodyPr/>
          <a:lstStyle>
            <a:lvl1pPr defTabSz="931811" eaLnBrk="0" hangingPunct="0">
              <a:defRPr sz="6500">
                <a:solidFill>
                  <a:schemeClr val="tx1"/>
                </a:solidFill>
                <a:latin typeface="AvantGarde Md BT" pitchFamily="34" charset="0"/>
              </a:defRPr>
            </a:lvl1pPr>
            <a:lvl2pPr marL="742909" indent="-285734" defTabSz="931811" eaLnBrk="0" hangingPunct="0">
              <a:defRPr sz="6500">
                <a:solidFill>
                  <a:schemeClr val="tx1"/>
                </a:solidFill>
                <a:latin typeface="AvantGarde Md BT" pitchFamily="34" charset="0"/>
              </a:defRPr>
            </a:lvl2pPr>
            <a:lvl3pPr marL="1142937" indent="-228587" defTabSz="931811" eaLnBrk="0" hangingPunct="0">
              <a:defRPr sz="6500">
                <a:solidFill>
                  <a:schemeClr val="tx1"/>
                </a:solidFill>
                <a:latin typeface="AvantGarde Md BT" pitchFamily="34" charset="0"/>
              </a:defRPr>
            </a:lvl3pPr>
            <a:lvl4pPr marL="1600111" indent="-228587" defTabSz="931811" eaLnBrk="0" hangingPunct="0">
              <a:defRPr sz="6500">
                <a:solidFill>
                  <a:schemeClr val="tx1"/>
                </a:solidFill>
                <a:latin typeface="AvantGarde Md BT" pitchFamily="34" charset="0"/>
              </a:defRPr>
            </a:lvl4pPr>
            <a:lvl5pPr marL="2057287" indent="-228587" defTabSz="931811" eaLnBrk="0" hangingPunct="0">
              <a:defRPr sz="6500">
                <a:solidFill>
                  <a:schemeClr val="tx1"/>
                </a:solidFill>
                <a:latin typeface="AvantGarde Md BT" pitchFamily="34" charset="0"/>
              </a:defRPr>
            </a:lvl5pPr>
            <a:lvl6pPr marL="2514461" indent="-228587" defTabSz="931811" eaLnBrk="0" fontAlgn="base" hangingPunct="0">
              <a:spcBef>
                <a:spcPct val="0"/>
              </a:spcBef>
              <a:spcAft>
                <a:spcPct val="0"/>
              </a:spcAft>
              <a:defRPr sz="6500">
                <a:solidFill>
                  <a:schemeClr val="tx1"/>
                </a:solidFill>
                <a:latin typeface="AvantGarde Md BT" pitchFamily="34" charset="0"/>
              </a:defRPr>
            </a:lvl6pPr>
            <a:lvl7pPr marL="2971635" indent="-228587" defTabSz="931811" eaLnBrk="0" fontAlgn="base" hangingPunct="0">
              <a:spcBef>
                <a:spcPct val="0"/>
              </a:spcBef>
              <a:spcAft>
                <a:spcPct val="0"/>
              </a:spcAft>
              <a:defRPr sz="6500">
                <a:solidFill>
                  <a:schemeClr val="tx1"/>
                </a:solidFill>
                <a:latin typeface="AvantGarde Md BT" pitchFamily="34" charset="0"/>
              </a:defRPr>
            </a:lvl7pPr>
            <a:lvl8pPr marL="3428811" indent="-228587" defTabSz="931811" eaLnBrk="0" fontAlgn="base" hangingPunct="0">
              <a:spcBef>
                <a:spcPct val="0"/>
              </a:spcBef>
              <a:spcAft>
                <a:spcPct val="0"/>
              </a:spcAft>
              <a:defRPr sz="6500">
                <a:solidFill>
                  <a:schemeClr val="tx1"/>
                </a:solidFill>
                <a:latin typeface="AvantGarde Md BT" pitchFamily="34" charset="0"/>
              </a:defRPr>
            </a:lvl8pPr>
            <a:lvl9pPr marL="3885985" indent="-228587" defTabSz="931811" eaLnBrk="0" fontAlgn="base" hangingPunct="0">
              <a:spcBef>
                <a:spcPct val="0"/>
              </a:spcBef>
              <a:spcAft>
                <a:spcPct val="0"/>
              </a:spcAft>
              <a:defRPr sz="6500">
                <a:solidFill>
                  <a:schemeClr val="tx1"/>
                </a:solidFill>
                <a:latin typeface="AvantGarde Md BT" pitchFamily="34" charset="0"/>
              </a:defRPr>
            </a:lvl9pPr>
          </a:lstStyle>
          <a:p>
            <a:pPr eaLnBrk="1" hangingPunct="1"/>
            <a:r>
              <a:rPr lang="en-US" altLang="en-US" sz="1200">
                <a:latin typeface="Arial" pitchFamily="34" charset="0"/>
              </a:rPr>
              <a:t>Sensors &amp; Software Inc.</a:t>
            </a:r>
          </a:p>
        </p:txBody>
      </p:sp>
      <p:sp>
        <p:nvSpPr>
          <p:cNvPr id="318468" name="Rectangle 7"/>
          <p:cNvSpPr>
            <a:spLocks noGrp="1" noChangeArrowheads="1"/>
          </p:cNvSpPr>
          <p:nvPr>
            <p:ph type="sldNum" sz="quarter" idx="5"/>
          </p:nvPr>
        </p:nvSpPr>
        <p:spPr>
          <a:noFill/>
        </p:spPr>
        <p:txBody>
          <a:bodyPr/>
          <a:lstStyle>
            <a:lvl1pPr defTabSz="931811" eaLnBrk="0" hangingPunct="0">
              <a:defRPr sz="6500">
                <a:solidFill>
                  <a:schemeClr val="tx1"/>
                </a:solidFill>
                <a:latin typeface="AvantGarde Md BT" pitchFamily="34" charset="0"/>
              </a:defRPr>
            </a:lvl1pPr>
            <a:lvl2pPr marL="742909" indent="-285734" defTabSz="931811" eaLnBrk="0" hangingPunct="0">
              <a:defRPr sz="6500">
                <a:solidFill>
                  <a:schemeClr val="tx1"/>
                </a:solidFill>
                <a:latin typeface="AvantGarde Md BT" pitchFamily="34" charset="0"/>
              </a:defRPr>
            </a:lvl2pPr>
            <a:lvl3pPr marL="1142937" indent="-228587" defTabSz="931811" eaLnBrk="0" hangingPunct="0">
              <a:defRPr sz="6500">
                <a:solidFill>
                  <a:schemeClr val="tx1"/>
                </a:solidFill>
                <a:latin typeface="AvantGarde Md BT" pitchFamily="34" charset="0"/>
              </a:defRPr>
            </a:lvl3pPr>
            <a:lvl4pPr marL="1600111" indent="-228587" defTabSz="931811" eaLnBrk="0" hangingPunct="0">
              <a:defRPr sz="6500">
                <a:solidFill>
                  <a:schemeClr val="tx1"/>
                </a:solidFill>
                <a:latin typeface="AvantGarde Md BT" pitchFamily="34" charset="0"/>
              </a:defRPr>
            </a:lvl4pPr>
            <a:lvl5pPr marL="2057287" indent="-228587" defTabSz="931811" eaLnBrk="0" hangingPunct="0">
              <a:defRPr sz="6500">
                <a:solidFill>
                  <a:schemeClr val="tx1"/>
                </a:solidFill>
                <a:latin typeface="AvantGarde Md BT" pitchFamily="34" charset="0"/>
              </a:defRPr>
            </a:lvl5pPr>
            <a:lvl6pPr marL="2514461" indent="-228587" defTabSz="931811" eaLnBrk="0" fontAlgn="base" hangingPunct="0">
              <a:spcBef>
                <a:spcPct val="0"/>
              </a:spcBef>
              <a:spcAft>
                <a:spcPct val="0"/>
              </a:spcAft>
              <a:defRPr sz="6500">
                <a:solidFill>
                  <a:schemeClr val="tx1"/>
                </a:solidFill>
                <a:latin typeface="AvantGarde Md BT" pitchFamily="34" charset="0"/>
              </a:defRPr>
            </a:lvl6pPr>
            <a:lvl7pPr marL="2971635" indent="-228587" defTabSz="931811" eaLnBrk="0" fontAlgn="base" hangingPunct="0">
              <a:spcBef>
                <a:spcPct val="0"/>
              </a:spcBef>
              <a:spcAft>
                <a:spcPct val="0"/>
              </a:spcAft>
              <a:defRPr sz="6500">
                <a:solidFill>
                  <a:schemeClr val="tx1"/>
                </a:solidFill>
                <a:latin typeface="AvantGarde Md BT" pitchFamily="34" charset="0"/>
              </a:defRPr>
            </a:lvl7pPr>
            <a:lvl8pPr marL="3428811" indent="-228587" defTabSz="931811" eaLnBrk="0" fontAlgn="base" hangingPunct="0">
              <a:spcBef>
                <a:spcPct val="0"/>
              </a:spcBef>
              <a:spcAft>
                <a:spcPct val="0"/>
              </a:spcAft>
              <a:defRPr sz="6500">
                <a:solidFill>
                  <a:schemeClr val="tx1"/>
                </a:solidFill>
                <a:latin typeface="AvantGarde Md BT" pitchFamily="34" charset="0"/>
              </a:defRPr>
            </a:lvl8pPr>
            <a:lvl9pPr marL="3885985" indent="-228587" defTabSz="931811" eaLnBrk="0" fontAlgn="base" hangingPunct="0">
              <a:spcBef>
                <a:spcPct val="0"/>
              </a:spcBef>
              <a:spcAft>
                <a:spcPct val="0"/>
              </a:spcAft>
              <a:defRPr sz="6500">
                <a:solidFill>
                  <a:schemeClr val="tx1"/>
                </a:solidFill>
                <a:latin typeface="AvantGarde Md BT" pitchFamily="34" charset="0"/>
              </a:defRPr>
            </a:lvl9pPr>
          </a:lstStyle>
          <a:p>
            <a:pPr eaLnBrk="1" hangingPunct="1"/>
            <a:fld id="{BA175ABB-C508-4644-B407-B7348A03311A}" type="slidenum">
              <a:rPr lang="en-US" altLang="en-US" sz="1200">
                <a:latin typeface="Arial" pitchFamily="34" charset="0"/>
              </a:rPr>
              <a:pPr eaLnBrk="1" hangingPunct="1"/>
              <a:t>14</a:t>
            </a:fld>
            <a:endParaRPr lang="en-US" altLang="en-US" sz="1200">
              <a:latin typeface="Arial" pitchFamily="34" charset="0"/>
            </a:endParaRPr>
          </a:p>
        </p:txBody>
      </p:sp>
      <p:sp>
        <p:nvSpPr>
          <p:cNvPr id="318469" name="Rectangle 2"/>
          <p:cNvSpPr>
            <a:spLocks noGrp="1" noRot="1" noChangeAspect="1" noChangeArrowheads="1" noTextEdit="1"/>
          </p:cNvSpPr>
          <p:nvPr>
            <p:ph type="sldImg"/>
          </p:nvPr>
        </p:nvSpPr>
        <p:spPr>
          <a:xfrm>
            <a:off x="1181100" y="698500"/>
            <a:ext cx="4648200" cy="3486150"/>
          </a:xfrm>
          <a:ln/>
        </p:spPr>
      </p:sp>
      <p:sp>
        <p:nvSpPr>
          <p:cNvPr id="318470" name="Rectangle 3"/>
          <p:cNvSpPr>
            <a:spLocks noGrp="1" noChangeArrowheads="1"/>
          </p:cNvSpPr>
          <p:nvPr>
            <p:ph type="body" idx="1"/>
          </p:nvPr>
        </p:nvSpPr>
        <p:spPr>
          <a:xfrm>
            <a:off x="698500" y="4416425"/>
            <a:ext cx="5613400" cy="4181475"/>
          </a:xfrm>
          <a:noFill/>
        </p:spPr>
        <p:txBody>
          <a:bodyPr/>
          <a:lstStyle/>
          <a:p>
            <a:pPr eaLnBrk="1" hangingPunct="1"/>
            <a:endParaRPr lang="en-CA"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981200"/>
            <a:ext cx="7740352" cy="1144800"/>
          </a:xfrm>
        </p:spPr>
        <p:txBody>
          <a:bodyPr/>
          <a:lstStyle>
            <a:lvl1pPr>
              <a:defRPr sz="10000">
                <a:solidFill>
                  <a:schemeClr val="tx1"/>
                </a:solidFill>
              </a:defRPr>
            </a:lvl1pPr>
          </a:lstStyle>
          <a:p>
            <a:r>
              <a:rPr lang="en-US"/>
              <a:t>Click to edit Master title style</a:t>
            </a:r>
            <a:endParaRPr lang="en-CA" dirty="0"/>
          </a:p>
        </p:txBody>
      </p:sp>
      <p:sp>
        <p:nvSpPr>
          <p:cNvPr id="3" name="Subtitle 2"/>
          <p:cNvSpPr>
            <a:spLocks noGrp="1"/>
          </p:cNvSpPr>
          <p:nvPr>
            <p:ph type="subTitle" idx="1"/>
          </p:nvPr>
        </p:nvSpPr>
        <p:spPr>
          <a:xfrm>
            <a:off x="914400" y="3581400"/>
            <a:ext cx="7596336" cy="936000"/>
          </a:xfrm>
          <a:effectLst>
            <a:outerShdw blurRad="50800" dist="38100" dir="2700000" algn="tl" rotWithShape="0">
              <a:prstClr val="black">
                <a:alpha val="40000"/>
              </a:prstClr>
            </a:outerShdw>
          </a:effectLst>
        </p:spPr>
        <p:txBody>
          <a:bodyPr>
            <a:noAutofit/>
          </a:bodyPr>
          <a:lstStyle>
            <a:lvl1pPr marL="0" indent="0" algn="ctr">
              <a:buNone/>
              <a:defRPr sz="40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dirty="0"/>
          </a:p>
        </p:txBody>
      </p:sp>
      <p:sp>
        <p:nvSpPr>
          <p:cNvPr id="5" name="Date Placeholder 3"/>
          <p:cNvSpPr>
            <a:spLocks noGrp="1"/>
          </p:cNvSpPr>
          <p:nvPr>
            <p:ph type="dt" sz="half" idx="10"/>
          </p:nvPr>
        </p:nvSpPr>
        <p:spPr/>
        <p:txBody>
          <a:bodyPr/>
          <a:lstStyle>
            <a:lvl1pPr>
              <a:defRPr/>
            </a:lvl1pPr>
          </a:lstStyle>
          <a:p>
            <a:pPr>
              <a:defRPr/>
            </a:pPr>
            <a:fld id="{9EFD3694-9D55-44C9-9E5F-A3B7BCF30E62}" type="datetimeFigureOut">
              <a:rPr lang="en-CA"/>
              <a:pPr>
                <a:defRPr/>
              </a:pPr>
              <a:t>2019-10-24</a:t>
            </a:fld>
            <a:endParaRPr lang="en-CA"/>
          </a:p>
        </p:txBody>
      </p:sp>
      <p:sp>
        <p:nvSpPr>
          <p:cNvPr id="6" name="Footer Placeholder 4"/>
          <p:cNvSpPr>
            <a:spLocks noGrp="1"/>
          </p:cNvSpPr>
          <p:nvPr>
            <p:ph type="ftr" sz="quarter" idx="11"/>
          </p:nvPr>
        </p:nvSpPr>
        <p:spPr/>
        <p:txBody>
          <a:bodyPr/>
          <a:lstStyle>
            <a:lvl1pPr>
              <a:defRPr/>
            </a:lvl1pPr>
          </a:lstStyle>
          <a:p>
            <a:pPr>
              <a:defRPr/>
            </a:pPr>
            <a:endParaRPr lang="en-CA"/>
          </a:p>
        </p:txBody>
      </p:sp>
      <p:sp>
        <p:nvSpPr>
          <p:cNvPr id="7" name="Slide Number Placeholder 5"/>
          <p:cNvSpPr>
            <a:spLocks noGrp="1"/>
          </p:cNvSpPr>
          <p:nvPr>
            <p:ph type="sldNum" sz="quarter" idx="12"/>
          </p:nvPr>
        </p:nvSpPr>
        <p:spPr/>
        <p:txBody>
          <a:bodyPr/>
          <a:lstStyle>
            <a:lvl1pPr>
              <a:defRPr/>
            </a:lvl1pPr>
          </a:lstStyle>
          <a:p>
            <a:pPr>
              <a:defRPr/>
            </a:pPr>
            <a:fld id="{C3671589-55D7-41FF-9597-0CDA96D4FE40}" type="slidenum">
              <a:rPr lang="en-CA"/>
              <a:pPr>
                <a:defRPr/>
              </a:pPr>
              <a:t>‹#›</a:t>
            </a:fld>
            <a:endParaRPr lang="en-CA"/>
          </a:p>
        </p:txBody>
      </p:sp>
    </p:spTree>
    <p:extLst>
      <p:ext uri="{BB962C8B-B14F-4D97-AF65-F5344CB8AC3E}">
        <p14:creationId xmlns:p14="http://schemas.microsoft.com/office/powerpoint/2010/main" val="1267088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3"/>
          <p:cNvSpPr>
            <a:spLocks noGrp="1"/>
          </p:cNvSpPr>
          <p:nvPr>
            <p:ph type="dt" sz="half" idx="10"/>
          </p:nvPr>
        </p:nvSpPr>
        <p:spPr/>
        <p:txBody>
          <a:bodyPr/>
          <a:lstStyle>
            <a:lvl1pPr>
              <a:defRPr/>
            </a:lvl1pPr>
          </a:lstStyle>
          <a:p>
            <a:pPr>
              <a:defRPr/>
            </a:pPr>
            <a:fld id="{BF259022-0AAA-4E84-8DE1-C7F81434D731}" type="datetimeFigureOut">
              <a:rPr lang="en-CA"/>
              <a:pPr>
                <a:defRPr/>
              </a:pPr>
              <a:t>2019-10-24</a:t>
            </a:fld>
            <a:endParaRPr lang="en-CA"/>
          </a:p>
        </p:txBody>
      </p:sp>
      <p:sp>
        <p:nvSpPr>
          <p:cNvPr id="4" name="Footer Placeholder 4"/>
          <p:cNvSpPr>
            <a:spLocks noGrp="1"/>
          </p:cNvSpPr>
          <p:nvPr>
            <p:ph type="ftr" sz="quarter" idx="11"/>
          </p:nvPr>
        </p:nvSpPr>
        <p:spPr/>
        <p:txBody>
          <a:bodyPr/>
          <a:lstStyle>
            <a:lvl1pPr>
              <a:defRPr/>
            </a:lvl1pPr>
          </a:lstStyle>
          <a:p>
            <a:pPr>
              <a:defRPr/>
            </a:pPr>
            <a:endParaRPr lang="en-CA"/>
          </a:p>
        </p:txBody>
      </p:sp>
      <p:sp>
        <p:nvSpPr>
          <p:cNvPr id="5" name="Slide Number Placeholder 5"/>
          <p:cNvSpPr>
            <a:spLocks noGrp="1"/>
          </p:cNvSpPr>
          <p:nvPr>
            <p:ph type="sldNum" sz="quarter" idx="12"/>
          </p:nvPr>
        </p:nvSpPr>
        <p:spPr/>
        <p:txBody>
          <a:bodyPr/>
          <a:lstStyle>
            <a:lvl1pPr>
              <a:defRPr/>
            </a:lvl1pPr>
          </a:lstStyle>
          <a:p>
            <a:pPr>
              <a:defRPr/>
            </a:pPr>
            <a:fld id="{8F3BFBA8-11E8-4056-8EC7-6AB29E725997}" type="slidenum">
              <a:rPr lang="en-CA"/>
              <a:pPr>
                <a:defRPr/>
              </a:pPr>
              <a:t>‹#›</a:t>
            </a:fld>
            <a:endParaRPr lang="en-CA"/>
          </a:p>
        </p:txBody>
      </p:sp>
    </p:spTree>
    <p:extLst>
      <p:ext uri="{BB962C8B-B14F-4D97-AF65-F5344CB8AC3E}">
        <p14:creationId xmlns:p14="http://schemas.microsoft.com/office/powerpoint/2010/main" val="766065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6CD570E-BDD2-40C6-93CA-BFC085767E93}" type="datetimeFigureOut">
              <a:rPr lang="en-CA"/>
              <a:pPr>
                <a:defRPr/>
              </a:pPr>
              <a:t>2019-10-24</a:t>
            </a:fld>
            <a:endParaRPr lang="en-CA"/>
          </a:p>
        </p:txBody>
      </p:sp>
      <p:sp>
        <p:nvSpPr>
          <p:cNvPr id="3" name="Footer Placeholder 4"/>
          <p:cNvSpPr>
            <a:spLocks noGrp="1"/>
          </p:cNvSpPr>
          <p:nvPr>
            <p:ph type="ftr" sz="quarter" idx="11"/>
          </p:nvPr>
        </p:nvSpPr>
        <p:spPr/>
        <p:txBody>
          <a:bodyPr/>
          <a:lstStyle>
            <a:lvl1pPr>
              <a:defRPr/>
            </a:lvl1pPr>
          </a:lstStyle>
          <a:p>
            <a:pPr>
              <a:defRPr/>
            </a:pPr>
            <a:endParaRPr lang="en-CA"/>
          </a:p>
        </p:txBody>
      </p:sp>
      <p:sp>
        <p:nvSpPr>
          <p:cNvPr id="4" name="Slide Number Placeholder 5"/>
          <p:cNvSpPr>
            <a:spLocks noGrp="1"/>
          </p:cNvSpPr>
          <p:nvPr>
            <p:ph type="sldNum" sz="quarter" idx="12"/>
          </p:nvPr>
        </p:nvSpPr>
        <p:spPr/>
        <p:txBody>
          <a:bodyPr/>
          <a:lstStyle>
            <a:lvl1pPr>
              <a:defRPr/>
            </a:lvl1pPr>
          </a:lstStyle>
          <a:p>
            <a:pPr>
              <a:defRPr/>
            </a:pPr>
            <a:fld id="{480F1A5E-7DE4-4001-A0F4-400FFD5766DC}" type="slidenum">
              <a:rPr lang="en-CA"/>
              <a:pPr>
                <a:defRPr/>
              </a:pPr>
              <a:t>‹#›</a:t>
            </a:fld>
            <a:endParaRPr lang="en-CA"/>
          </a:p>
        </p:txBody>
      </p:sp>
    </p:spTree>
    <p:extLst>
      <p:ext uri="{BB962C8B-B14F-4D97-AF65-F5344CB8AC3E}">
        <p14:creationId xmlns:p14="http://schemas.microsoft.com/office/powerpoint/2010/main" val="4163209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dirty="0"/>
          </a:p>
        </p:txBody>
      </p:sp>
      <p:sp>
        <p:nvSpPr>
          <p:cNvPr id="3" name="Content Placeholder 2"/>
          <p:cNvSpPr>
            <a:spLocks noGrp="1"/>
          </p:cNvSpPr>
          <p:nvPr>
            <p:ph idx="1"/>
          </p:nvPr>
        </p:nvSpPr>
        <p:spPr>
          <a:xfrm>
            <a:off x="3575051" y="273051"/>
            <a:ext cx="394927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9497682-B103-4985-851E-6D763C4C4195}" type="datetimeFigureOut">
              <a:rPr lang="en-CA"/>
              <a:pPr>
                <a:defRPr/>
              </a:pPr>
              <a:t>2019-10-24</a:t>
            </a:fld>
            <a:endParaRPr lang="en-CA"/>
          </a:p>
        </p:txBody>
      </p:sp>
      <p:sp>
        <p:nvSpPr>
          <p:cNvPr id="6" name="Footer Placeholder 4"/>
          <p:cNvSpPr>
            <a:spLocks noGrp="1"/>
          </p:cNvSpPr>
          <p:nvPr>
            <p:ph type="ftr" sz="quarter" idx="11"/>
          </p:nvPr>
        </p:nvSpPr>
        <p:spPr/>
        <p:txBody>
          <a:bodyPr/>
          <a:lstStyle>
            <a:lvl1pPr>
              <a:defRPr/>
            </a:lvl1pPr>
          </a:lstStyle>
          <a:p>
            <a:pPr>
              <a:defRPr/>
            </a:pPr>
            <a:endParaRPr lang="en-CA"/>
          </a:p>
        </p:txBody>
      </p:sp>
      <p:sp>
        <p:nvSpPr>
          <p:cNvPr id="7" name="Slide Number Placeholder 5"/>
          <p:cNvSpPr>
            <a:spLocks noGrp="1"/>
          </p:cNvSpPr>
          <p:nvPr>
            <p:ph type="sldNum" sz="quarter" idx="12"/>
          </p:nvPr>
        </p:nvSpPr>
        <p:spPr/>
        <p:txBody>
          <a:bodyPr/>
          <a:lstStyle>
            <a:lvl1pPr>
              <a:defRPr/>
            </a:lvl1pPr>
          </a:lstStyle>
          <a:p>
            <a:pPr>
              <a:defRPr/>
            </a:pPr>
            <a:fld id="{3854D094-A2B0-40E0-8768-50DDD6834959}" type="slidenum">
              <a:rPr lang="en-CA"/>
              <a:pPr>
                <a:defRPr/>
              </a:pPr>
              <a:t>‹#›</a:t>
            </a:fld>
            <a:endParaRPr lang="en-CA"/>
          </a:p>
        </p:txBody>
      </p:sp>
    </p:spTree>
    <p:extLst>
      <p:ext uri="{BB962C8B-B14F-4D97-AF65-F5344CB8AC3E}">
        <p14:creationId xmlns:p14="http://schemas.microsoft.com/office/powerpoint/2010/main" val="4136422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CA"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E7B9CB1-1288-44E1-A209-C5DA7A55B20C}" type="datetimeFigureOut">
              <a:rPr lang="en-CA"/>
              <a:pPr>
                <a:defRPr/>
              </a:pPr>
              <a:t>2019-10-24</a:t>
            </a:fld>
            <a:endParaRPr lang="en-CA"/>
          </a:p>
        </p:txBody>
      </p:sp>
      <p:sp>
        <p:nvSpPr>
          <p:cNvPr id="6" name="Footer Placeholder 4"/>
          <p:cNvSpPr>
            <a:spLocks noGrp="1"/>
          </p:cNvSpPr>
          <p:nvPr>
            <p:ph type="ftr" sz="quarter" idx="11"/>
          </p:nvPr>
        </p:nvSpPr>
        <p:spPr/>
        <p:txBody>
          <a:bodyPr/>
          <a:lstStyle>
            <a:lvl1pPr>
              <a:defRPr/>
            </a:lvl1pPr>
          </a:lstStyle>
          <a:p>
            <a:pPr>
              <a:defRPr/>
            </a:pPr>
            <a:endParaRPr lang="en-CA"/>
          </a:p>
        </p:txBody>
      </p:sp>
      <p:sp>
        <p:nvSpPr>
          <p:cNvPr id="7" name="Slide Number Placeholder 5"/>
          <p:cNvSpPr>
            <a:spLocks noGrp="1"/>
          </p:cNvSpPr>
          <p:nvPr>
            <p:ph type="sldNum" sz="quarter" idx="12"/>
          </p:nvPr>
        </p:nvSpPr>
        <p:spPr/>
        <p:txBody>
          <a:bodyPr/>
          <a:lstStyle>
            <a:lvl1pPr>
              <a:defRPr/>
            </a:lvl1pPr>
          </a:lstStyle>
          <a:p>
            <a:pPr>
              <a:defRPr/>
            </a:pPr>
            <a:fld id="{BFF6CD03-7510-4F31-9499-0F751752D1ED}" type="slidenum">
              <a:rPr lang="en-CA"/>
              <a:pPr>
                <a:defRPr/>
              </a:pPr>
              <a:t>‹#›</a:t>
            </a:fld>
            <a:endParaRPr lang="en-CA"/>
          </a:p>
        </p:txBody>
      </p:sp>
    </p:spTree>
    <p:extLst>
      <p:ext uri="{BB962C8B-B14F-4D97-AF65-F5344CB8AC3E}">
        <p14:creationId xmlns:p14="http://schemas.microsoft.com/office/powerpoint/2010/main" val="9100421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02083" y="547200"/>
            <a:ext cx="6650237" cy="453600"/>
          </a:xfrm>
        </p:spPr>
        <p:txBody>
          <a:bodyPr/>
          <a:lstStyle/>
          <a:p>
            <a:r>
              <a:rPr lang="en-US"/>
              <a:t>Click to edit Master title style</a:t>
            </a:r>
            <a:endParaRPr lang="en-CA"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pPr>
              <a:defRPr/>
            </a:pPr>
            <a:fld id="{B291D734-5D9A-41A9-8542-0EE5D050F602}" type="datetimeFigureOut">
              <a:rPr lang="en-CA"/>
              <a:pPr>
                <a:defRPr/>
              </a:pPr>
              <a:t>2019-10-24</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047B661D-801C-4336-A1D9-B74BC59758F0}" type="slidenum">
              <a:rPr lang="en-CA"/>
              <a:pPr>
                <a:defRPr/>
              </a:pPr>
              <a:t>‹#›</a:t>
            </a:fld>
            <a:endParaRPr lang="en-CA"/>
          </a:p>
        </p:txBody>
      </p:sp>
    </p:spTree>
    <p:extLst>
      <p:ext uri="{BB962C8B-B14F-4D97-AF65-F5344CB8AC3E}">
        <p14:creationId xmlns:p14="http://schemas.microsoft.com/office/powerpoint/2010/main" val="3467352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894928"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pPr>
              <a:defRPr/>
            </a:pPr>
            <a:fld id="{A6BB4F07-9610-460B-AEEA-5B43EB120073}" type="datetimeFigureOut">
              <a:rPr lang="en-CA"/>
              <a:pPr>
                <a:defRPr/>
              </a:pPr>
              <a:t>2019-10-24</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C98AECA5-DDB7-40AC-B116-D04762FEA124}" type="slidenum">
              <a:rPr lang="en-CA"/>
              <a:pPr>
                <a:defRPr/>
              </a:pPr>
              <a:t>‹#›</a:t>
            </a:fld>
            <a:endParaRPr lang="en-CA"/>
          </a:p>
        </p:txBody>
      </p:sp>
    </p:spTree>
    <p:extLst>
      <p:ext uri="{BB962C8B-B14F-4D97-AF65-F5344CB8AC3E}">
        <p14:creationId xmlns:p14="http://schemas.microsoft.com/office/powerpoint/2010/main" val="33920321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8001000" cy="1066800"/>
          </a:xfrm>
        </p:spPr>
        <p:txBody>
          <a:bodyPr/>
          <a:lstStyle/>
          <a:p>
            <a:r>
              <a:rPr lang="en-US"/>
              <a:t>Click to edit Master title style</a:t>
            </a:r>
          </a:p>
        </p:txBody>
      </p:sp>
      <p:sp>
        <p:nvSpPr>
          <p:cNvPr id="3" name="Content Placeholder 2"/>
          <p:cNvSpPr>
            <a:spLocks noGrp="1"/>
          </p:cNvSpPr>
          <p:nvPr>
            <p:ph sz="half" idx="1"/>
          </p:nvPr>
        </p:nvSpPr>
        <p:spPr>
          <a:xfrm>
            <a:off x="839788" y="1598613"/>
            <a:ext cx="3886200" cy="4221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878388" y="1598613"/>
            <a:ext cx="3886200" cy="4221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556109E6-110D-47E8-8070-1B93A1E63B10}" type="slidenum">
              <a:rPr lang="en-US"/>
              <a:pPr>
                <a:defRPr/>
              </a:pPr>
              <a:t>‹#›</a:t>
            </a:fld>
            <a:endParaRPr lang="en-US"/>
          </a:p>
        </p:txBody>
      </p:sp>
    </p:spTree>
    <p:extLst>
      <p:ext uri="{BB962C8B-B14F-4D97-AF65-F5344CB8AC3E}">
        <p14:creationId xmlns:p14="http://schemas.microsoft.com/office/powerpoint/2010/main" val="27879655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8001000" cy="1066800"/>
          </a:xfrm>
        </p:spPr>
        <p:txBody>
          <a:bodyPr/>
          <a:lstStyle/>
          <a:p>
            <a:r>
              <a:rPr lang="en-US"/>
              <a:t>Click to edit Master title style</a:t>
            </a:r>
          </a:p>
        </p:txBody>
      </p:sp>
      <p:sp>
        <p:nvSpPr>
          <p:cNvPr id="3" name="ClipArt Placeholder 2"/>
          <p:cNvSpPr>
            <a:spLocks noGrp="1"/>
          </p:cNvSpPr>
          <p:nvPr>
            <p:ph type="clipArt" sz="half" idx="1"/>
          </p:nvPr>
        </p:nvSpPr>
        <p:spPr>
          <a:xfrm>
            <a:off x="839788" y="1598613"/>
            <a:ext cx="3886200" cy="4221162"/>
          </a:xfrm>
        </p:spPr>
        <p:txBody>
          <a:bodyPr rtlCol="0">
            <a:normAutofit/>
          </a:bodyPr>
          <a:lstStyle/>
          <a:p>
            <a:pPr lvl="0"/>
            <a:r>
              <a:rPr lang="en-US" noProof="0"/>
              <a:t>Click icon to add clip art</a:t>
            </a:r>
          </a:p>
        </p:txBody>
      </p:sp>
      <p:sp>
        <p:nvSpPr>
          <p:cNvPr id="4" name="Text Placeholder 3"/>
          <p:cNvSpPr>
            <a:spLocks noGrp="1"/>
          </p:cNvSpPr>
          <p:nvPr>
            <p:ph type="body" sz="half" idx="2"/>
          </p:nvPr>
        </p:nvSpPr>
        <p:spPr>
          <a:xfrm>
            <a:off x="4878388" y="1598613"/>
            <a:ext cx="3886200" cy="4221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05061C2E-DD0F-4DB1-AE19-28620FC563A6}" type="slidenum">
              <a:rPr lang="en-US"/>
              <a:pPr>
                <a:defRPr/>
              </a:pPr>
              <a:t>‹#›</a:t>
            </a:fld>
            <a:endParaRPr lang="en-US"/>
          </a:p>
        </p:txBody>
      </p:sp>
    </p:spTree>
    <p:extLst>
      <p:ext uri="{BB962C8B-B14F-4D97-AF65-F5344CB8AC3E}">
        <p14:creationId xmlns:p14="http://schemas.microsoft.com/office/powerpoint/2010/main" val="26149151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762000" y="304800"/>
            <a:ext cx="8001000" cy="1066800"/>
          </a:xfrm>
        </p:spPr>
        <p:txBody>
          <a:bodyPr/>
          <a:lstStyle/>
          <a:p>
            <a:r>
              <a:rPr lang="en-US"/>
              <a:t>Click to edit Master title style</a:t>
            </a:r>
          </a:p>
        </p:txBody>
      </p:sp>
      <p:sp>
        <p:nvSpPr>
          <p:cNvPr id="3" name="Content Placeholder 2"/>
          <p:cNvSpPr>
            <a:spLocks noGrp="1"/>
          </p:cNvSpPr>
          <p:nvPr>
            <p:ph sz="quarter" idx="1"/>
          </p:nvPr>
        </p:nvSpPr>
        <p:spPr>
          <a:xfrm>
            <a:off x="839788" y="1598613"/>
            <a:ext cx="3886200" cy="2033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878388" y="1598613"/>
            <a:ext cx="3886200" cy="2033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839788" y="3784600"/>
            <a:ext cx="3886200" cy="2035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878388" y="3784600"/>
            <a:ext cx="3886200" cy="2035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p:txBody>
          <a:bodyPr/>
          <a:lstStyle>
            <a:lvl1pPr>
              <a:defRPr/>
            </a:lvl1pPr>
          </a:lstStyle>
          <a:p>
            <a:pPr>
              <a:defRPr/>
            </a:pPr>
            <a:endParaRPr lang="en-US"/>
          </a:p>
        </p:txBody>
      </p:sp>
      <p:sp>
        <p:nvSpPr>
          <p:cNvPr id="8" name="Rectangle 6"/>
          <p:cNvSpPr>
            <a:spLocks noGrp="1" noChangeArrowheads="1"/>
          </p:cNvSpPr>
          <p:nvPr>
            <p:ph type="ftr" sz="quarter" idx="11"/>
          </p:nvPr>
        </p:nvSpPr>
        <p:spPr/>
        <p:txBody>
          <a:bodyPr/>
          <a:lstStyle>
            <a:lvl1pPr>
              <a:defRPr/>
            </a:lvl1pPr>
          </a:lstStyle>
          <a:p>
            <a:pPr>
              <a:defRPr/>
            </a:pPr>
            <a:endParaRPr lang="en-US"/>
          </a:p>
        </p:txBody>
      </p:sp>
      <p:sp>
        <p:nvSpPr>
          <p:cNvPr id="9" name="Rectangle 7"/>
          <p:cNvSpPr>
            <a:spLocks noGrp="1" noChangeArrowheads="1"/>
          </p:cNvSpPr>
          <p:nvPr>
            <p:ph type="sldNum" sz="quarter" idx="12"/>
          </p:nvPr>
        </p:nvSpPr>
        <p:spPr/>
        <p:txBody>
          <a:bodyPr/>
          <a:lstStyle>
            <a:lvl1pPr>
              <a:defRPr/>
            </a:lvl1pPr>
          </a:lstStyle>
          <a:p>
            <a:pPr>
              <a:defRPr/>
            </a:pPr>
            <a:fld id="{73C1DBF9-2CD8-4DD3-95D2-E7D3CD1C14AB}" type="slidenum">
              <a:rPr lang="en-US"/>
              <a:pPr>
                <a:defRPr/>
              </a:pPr>
              <a:t>‹#›</a:t>
            </a:fld>
            <a:endParaRPr lang="en-US"/>
          </a:p>
        </p:txBody>
      </p:sp>
    </p:spTree>
    <p:extLst>
      <p:ext uri="{BB962C8B-B14F-4D97-AF65-F5344CB8AC3E}">
        <p14:creationId xmlns:p14="http://schemas.microsoft.com/office/powerpoint/2010/main" val="2827844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8001000" cy="1066800"/>
          </a:xfrm>
        </p:spPr>
        <p:txBody>
          <a:bodyPr/>
          <a:lstStyle/>
          <a:p>
            <a:r>
              <a:rPr lang="en-US"/>
              <a:t>Click to edit Master title style</a:t>
            </a:r>
          </a:p>
        </p:txBody>
      </p:sp>
      <p:sp>
        <p:nvSpPr>
          <p:cNvPr id="3" name="Text Placeholder 2"/>
          <p:cNvSpPr>
            <a:spLocks noGrp="1"/>
          </p:cNvSpPr>
          <p:nvPr>
            <p:ph type="body" sz="half" idx="1"/>
          </p:nvPr>
        </p:nvSpPr>
        <p:spPr>
          <a:xfrm>
            <a:off x="839788" y="1598613"/>
            <a:ext cx="3886200" cy="4221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878388" y="1598613"/>
            <a:ext cx="3886200" cy="2033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878388" y="3784600"/>
            <a:ext cx="3886200" cy="2035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p:txBody>
          <a:bodyPr/>
          <a:lstStyle>
            <a:lvl1pPr>
              <a:defRPr/>
            </a:lvl1pPr>
          </a:lstStyle>
          <a:p>
            <a:pPr>
              <a:defRPr/>
            </a:pPr>
            <a:endParaRPr lang="en-US"/>
          </a:p>
        </p:txBody>
      </p:sp>
      <p:sp>
        <p:nvSpPr>
          <p:cNvPr id="7" name="Rectangle 6"/>
          <p:cNvSpPr>
            <a:spLocks noGrp="1" noChangeArrowheads="1"/>
          </p:cNvSpPr>
          <p:nvPr>
            <p:ph type="ftr" sz="quarter" idx="11"/>
          </p:nvPr>
        </p:nvSpPr>
        <p:spPr/>
        <p:txBody>
          <a:bodyPr/>
          <a:lstStyle>
            <a:lvl1pPr>
              <a:defRPr/>
            </a:lvl1pPr>
          </a:lstStyle>
          <a:p>
            <a:pPr>
              <a:defRPr/>
            </a:pPr>
            <a:endParaRPr lang="en-US"/>
          </a:p>
        </p:txBody>
      </p:sp>
      <p:sp>
        <p:nvSpPr>
          <p:cNvPr id="8" name="Rectangle 7"/>
          <p:cNvSpPr>
            <a:spLocks noGrp="1" noChangeArrowheads="1"/>
          </p:cNvSpPr>
          <p:nvPr>
            <p:ph type="sldNum" sz="quarter" idx="12"/>
          </p:nvPr>
        </p:nvSpPr>
        <p:spPr/>
        <p:txBody>
          <a:bodyPr/>
          <a:lstStyle>
            <a:lvl1pPr>
              <a:defRPr/>
            </a:lvl1pPr>
          </a:lstStyle>
          <a:p>
            <a:pPr>
              <a:defRPr/>
            </a:pPr>
            <a:fld id="{2FFEC9CD-7A0D-4B00-A0BE-149DEEA0D917}" type="slidenum">
              <a:rPr lang="en-US"/>
              <a:pPr>
                <a:defRPr/>
              </a:pPr>
              <a:t>‹#›</a:t>
            </a:fld>
            <a:endParaRPr lang="en-US"/>
          </a:p>
        </p:txBody>
      </p:sp>
    </p:spTree>
    <p:extLst>
      <p:ext uri="{BB962C8B-B14F-4D97-AF65-F5344CB8AC3E}">
        <p14:creationId xmlns:p14="http://schemas.microsoft.com/office/powerpoint/2010/main" val="2956457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no logo">
    <p:spTree>
      <p:nvGrpSpPr>
        <p:cNvPr id="1" name=""/>
        <p:cNvGrpSpPr/>
        <p:nvPr/>
      </p:nvGrpSpPr>
      <p:grpSpPr>
        <a:xfrm>
          <a:off x="0" y="0"/>
          <a:ext cx="0" cy="0"/>
          <a:chOff x="0" y="0"/>
          <a:chExt cx="0" cy="0"/>
        </a:xfrm>
      </p:grpSpPr>
      <p:sp>
        <p:nvSpPr>
          <p:cNvPr id="4" name="Rectangle 3"/>
          <p:cNvSpPr/>
          <p:nvPr userDrawn="1"/>
        </p:nvSpPr>
        <p:spPr>
          <a:xfrm>
            <a:off x="1143000" y="5867400"/>
            <a:ext cx="16002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 name="Title 1"/>
          <p:cNvSpPr>
            <a:spLocks noGrp="1"/>
          </p:cNvSpPr>
          <p:nvPr>
            <p:ph type="ctrTitle"/>
          </p:nvPr>
        </p:nvSpPr>
        <p:spPr>
          <a:xfrm>
            <a:off x="838200" y="1981200"/>
            <a:ext cx="7740352" cy="1144800"/>
          </a:xfrm>
        </p:spPr>
        <p:txBody>
          <a:bodyPr/>
          <a:lstStyle>
            <a:lvl1pPr>
              <a:defRPr sz="10000">
                <a:solidFill>
                  <a:schemeClr val="tx1"/>
                </a:solidFill>
              </a:defRPr>
            </a:lvl1pPr>
          </a:lstStyle>
          <a:p>
            <a:r>
              <a:rPr lang="en-US"/>
              <a:t>Click to edit Master title style</a:t>
            </a:r>
            <a:endParaRPr lang="en-CA" dirty="0"/>
          </a:p>
        </p:txBody>
      </p:sp>
      <p:sp>
        <p:nvSpPr>
          <p:cNvPr id="3" name="Subtitle 2"/>
          <p:cNvSpPr>
            <a:spLocks noGrp="1"/>
          </p:cNvSpPr>
          <p:nvPr>
            <p:ph type="subTitle" idx="1"/>
          </p:nvPr>
        </p:nvSpPr>
        <p:spPr>
          <a:xfrm>
            <a:off x="914400" y="3581400"/>
            <a:ext cx="7596336" cy="936000"/>
          </a:xfrm>
          <a:effectLst>
            <a:outerShdw blurRad="50800" dist="38100" dir="2700000" algn="tl" rotWithShape="0">
              <a:prstClr val="black">
                <a:alpha val="40000"/>
              </a:prstClr>
            </a:outerShdw>
          </a:effectLst>
        </p:spPr>
        <p:txBody>
          <a:bodyPr>
            <a:noAutofit/>
          </a:bodyPr>
          <a:lstStyle>
            <a:lvl1pPr marL="0" indent="0" algn="ctr">
              <a:buNone/>
              <a:defRPr sz="40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dirty="0"/>
          </a:p>
        </p:txBody>
      </p:sp>
      <p:sp>
        <p:nvSpPr>
          <p:cNvPr id="5" name="Date Placeholder 3"/>
          <p:cNvSpPr>
            <a:spLocks noGrp="1"/>
          </p:cNvSpPr>
          <p:nvPr>
            <p:ph type="dt" sz="half" idx="10"/>
          </p:nvPr>
        </p:nvSpPr>
        <p:spPr/>
        <p:txBody>
          <a:bodyPr/>
          <a:lstStyle>
            <a:lvl1pPr>
              <a:defRPr/>
            </a:lvl1pPr>
          </a:lstStyle>
          <a:p>
            <a:pPr>
              <a:defRPr/>
            </a:pPr>
            <a:fld id="{9EFD3694-9D55-44C9-9E5F-A3B7BCF30E62}" type="datetimeFigureOut">
              <a:rPr lang="en-CA"/>
              <a:pPr>
                <a:defRPr/>
              </a:pPr>
              <a:t>2019-10-24</a:t>
            </a:fld>
            <a:endParaRPr lang="en-CA"/>
          </a:p>
        </p:txBody>
      </p:sp>
      <p:sp>
        <p:nvSpPr>
          <p:cNvPr id="6" name="Footer Placeholder 4"/>
          <p:cNvSpPr>
            <a:spLocks noGrp="1"/>
          </p:cNvSpPr>
          <p:nvPr>
            <p:ph type="ftr" sz="quarter" idx="11"/>
          </p:nvPr>
        </p:nvSpPr>
        <p:spPr/>
        <p:txBody>
          <a:bodyPr/>
          <a:lstStyle>
            <a:lvl1pPr>
              <a:defRPr/>
            </a:lvl1pPr>
          </a:lstStyle>
          <a:p>
            <a:pPr>
              <a:defRPr/>
            </a:pPr>
            <a:endParaRPr lang="en-CA"/>
          </a:p>
        </p:txBody>
      </p:sp>
      <p:sp>
        <p:nvSpPr>
          <p:cNvPr id="7" name="Slide Number Placeholder 5"/>
          <p:cNvSpPr>
            <a:spLocks noGrp="1"/>
          </p:cNvSpPr>
          <p:nvPr>
            <p:ph type="sldNum" sz="quarter" idx="12"/>
          </p:nvPr>
        </p:nvSpPr>
        <p:spPr/>
        <p:txBody>
          <a:bodyPr/>
          <a:lstStyle>
            <a:lvl1pPr>
              <a:defRPr/>
            </a:lvl1pPr>
          </a:lstStyle>
          <a:p>
            <a:pPr>
              <a:defRPr/>
            </a:pPr>
            <a:fld id="{C3671589-55D7-41FF-9597-0CDA96D4FE40}" type="slidenum">
              <a:rPr lang="en-CA"/>
              <a:pPr>
                <a:defRPr/>
              </a:pPr>
              <a:t>‹#›</a:t>
            </a:fld>
            <a:endParaRPr lang="en-CA"/>
          </a:p>
        </p:txBody>
      </p:sp>
    </p:spTree>
    <p:extLst>
      <p:ext uri="{BB962C8B-B14F-4D97-AF65-F5344CB8AC3E}">
        <p14:creationId xmlns:p14="http://schemas.microsoft.com/office/powerpoint/2010/main" val="5321418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8001000" cy="1066800"/>
          </a:xfrm>
        </p:spPr>
        <p:txBody>
          <a:bodyPr/>
          <a:lstStyle/>
          <a:p>
            <a:r>
              <a:rPr lang="en-US"/>
              <a:t>Click to edit Master title style</a:t>
            </a:r>
          </a:p>
        </p:txBody>
      </p:sp>
      <p:sp>
        <p:nvSpPr>
          <p:cNvPr id="3" name="Text Placeholder 2"/>
          <p:cNvSpPr>
            <a:spLocks noGrp="1"/>
          </p:cNvSpPr>
          <p:nvPr>
            <p:ph type="body" sz="half" idx="1"/>
          </p:nvPr>
        </p:nvSpPr>
        <p:spPr>
          <a:xfrm>
            <a:off x="839788" y="1598613"/>
            <a:ext cx="3886200" cy="4221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8388" y="1598613"/>
            <a:ext cx="3886200" cy="4221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897CE7D0-161A-43F6-9778-902E8A204B7D}" type="slidenum">
              <a:rPr lang="en-US"/>
              <a:pPr>
                <a:defRPr/>
              </a:pPr>
              <a:t>‹#›</a:t>
            </a:fld>
            <a:endParaRPr lang="en-US"/>
          </a:p>
        </p:txBody>
      </p:sp>
    </p:spTree>
    <p:extLst>
      <p:ext uri="{BB962C8B-B14F-4D97-AF65-F5344CB8AC3E}">
        <p14:creationId xmlns:p14="http://schemas.microsoft.com/office/powerpoint/2010/main" val="30753742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62000" y="301625"/>
            <a:ext cx="7997825" cy="987425"/>
          </a:xfrm>
        </p:spPr>
        <p:txBody>
          <a:bodyPr/>
          <a:lstStyle/>
          <a:p>
            <a:r>
              <a:rPr lang="en-US"/>
              <a:t>Click to edit Master title style</a:t>
            </a:r>
          </a:p>
        </p:txBody>
      </p:sp>
      <p:sp>
        <p:nvSpPr>
          <p:cNvPr id="3" name="Content Placeholder 2"/>
          <p:cNvSpPr>
            <a:spLocks noGrp="1"/>
          </p:cNvSpPr>
          <p:nvPr>
            <p:ph sz="quarter" idx="1"/>
          </p:nvPr>
        </p:nvSpPr>
        <p:spPr>
          <a:xfrm>
            <a:off x="838200" y="1600200"/>
            <a:ext cx="38862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838200" y="3938588"/>
            <a:ext cx="38862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876800" y="1600200"/>
            <a:ext cx="38862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p:txBody>
          <a:bodyPr/>
          <a:lstStyle>
            <a:lvl1pPr>
              <a:defRPr/>
            </a:lvl1pPr>
          </a:lstStyle>
          <a:p>
            <a:pPr>
              <a:defRPr/>
            </a:pPr>
            <a:endParaRPr lang="en-US"/>
          </a:p>
        </p:txBody>
      </p:sp>
      <p:sp>
        <p:nvSpPr>
          <p:cNvPr id="7" name="Rectangle 6"/>
          <p:cNvSpPr>
            <a:spLocks noGrp="1" noChangeArrowheads="1"/>
          </p:cNvSpPr>
          <p:nvPr>
            <p:ph type="ftr" sz="quarter" idx="11"/>
          </p:nvPr>
        </p:nvSpPr>
        <p:spPr/>
        <p:txBody>
          <a:bodyPr/>
          <a:lstStyle>
            <a:lvl1pPr>
              <a:defRPr/>
            </a:lvl1pPr>
          </a:lstStyle>
          <a:p>
            <a:pPr>
              <a:defRPr/>
            </a:pPr>
            <a:endParaRPr lang="en-US"/>
          </a:p>
        </p:txBody>
      </p:sp>
      <p:sp>
        <p:nvSpPr>
          <p:cNvPr id="8" name="Rectangle 7"/>
          <p:cNvSpPr>
            <a:spLocks noGrp="1" noChangeArrowheads="1"/>
          </p:cNvSpPr>
          <p:nvPr>
            <p:ph type="sldNum" sz="quarter" idx="12"/>
          </p:nvPr>
        </p:nvSpPr>
        <p:spPr/>
        <p:txBody>
          <a:bodyPr/>
          <a:lstStyle>
            <a:lvl1pPr>
              <a:defRPr/>
            </a:lvl1pPr>
          </a:lstStyle>
          <a:p>
            <a:pPr>
              <a:defRPr/>
            </a:pPr>
            <a:fld id="{96449944-08FB-45EA-87D9-3B555B603E0B}" type="slidenum">
              <a:rPr lang="en-US"/>
              <a:pPr>
                <a:defRPr/>
              </a:pPr>
              <a:t>‹#›</a:t>
            </a:fld>
            <a:endParaRPr lang="en-US"/>
          </a:p>
        </p:txBody>
      </p:sp>
    </p:spTree>
    <p:extLst>
      <p:ext uri="{BB962C8B-B14F-4D97-AF65-F5344CB8AC3E}">
        <p14:creationId xmlns:p14="http://schemas.microsoft.com/office/powerpoint/2010/main" val="831382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301625"/>
            <a:ext cx="7997825" cy="987425"/>
          </a:xfrm>
        </p:spPr>
        <p:txBody>
          <a:bodyPr/>
          <a:lstStyle/>
          <a:p>
            <a:r>
              <a:rPr lang="en-US"/>
              <a:t>Click to edit Master title style</a:t>
            </a:r>
          </a:p>
        </p:txBody>
      </p:sp>
      <p:sp>
        <p:nvSpPr>
          <p:cNvPr id="3" name="Content Placeholder 2"/>
          <p:cNvSpPr>
            <a:spLocks noGrp="1"/>
          </p:cNvSpPr>
          <p:nvPr>
            <p:ph sz="half" idx="1"/>
          </p:nvPr>
        </p:nvSpPr>
        <p:spPr>
          <a:xfrm>
            <a:off x="838200" y="1600200"/>
            <a:ext cx="38862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876800" y="1600200"/>
            <a:ext cx="38862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876800" y="3938588"/>
            <a:ext cx="38862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p:txBody>
          <a:bodyPr/>
          <a:lstStyle>
            <a:lvl1pPr>
              <a:defRPr/>
            </a:lvl1pPr>
          </a:lstStyle>
          <a:p>
            <a:pPr>
              <a:defRPr/>
            </a:pPr>
            <a:endParaRPr lang="en-US"/>
          </a:p>
        </p:txBody>
      </p:sp>
      <p:sp>
        <p:nvSpPr>
          <p:cNvPr id="7" name="Rectangle 6"/>
          <p:cNvSpPr>
            <a:spLocks noGrp="1" noChangeArrowheads="1"/>
          </p:cNvSpPr>
          <p:nvPr>
            <p:ph type="ftr" sz="quarter" idx="11"/>
          </p:nvPr>
        </p:nvSpPr>
        <p:spPr/>
        <p:txBody>
          <a:bodyPr/>
          <a:lstStyle>
            <a:lvl1pPr>
              <a:defRPr/>
            </a:lvl1pPr>
          </a:lstStyle>
          <a:p>
            <a:pPr>
              <a:defRPr/>
            </a:pPr>
            <a:endParaRPr lang="en-US"/>
          </a:p>
        </p:txBody>
      </p:sp>
      <p:sp>
        <p:nvSpPr>
          <p:cNvPr id="8" name="Rectangle 7"/>
          <p:cNvSpPr>
            <a:spLocks noGrp="1" noChangeArrowheads="1"/>
          </p:cNvSpPr>
          <p:nvPr>
            <p:ph type="sldNum" sz="quarter" idx="12"/>
          </p:nvPr>
        </p:nvSpPr>
        <p:spPr/>
        <p:txBody>
          <a:bodyPr/>
          <a:lstStyle>
            <a:lvl1pPr>
              <a:defRPr/>
            </a:lvl1pPr>
          </a:lstStyle>
          <a:p>
            <a:pPr>
              <a:defRPr/>
            </a:pPr>
            <a:fld id="{E1224029-E4ED-4DD8-AD7A-7644DF050F49}" type="slidenum">
              <a:rPr lang="en-US"/>
              <a:pPr>
                <a:defRPr/>
              </a:pPr>
              <a:t>‹#›</a:t>
            </a:fld>
            <a:endParaRPr lang="en-US"/>
          </a:p>
        </p:txBody>
      </p:sp>
    </p:spTree>
    <p:extLst>
      <p:ext uri="{BB962C8B-B14F-4D97-AF65-F5344CB8AC3E}">
        <p14:creationId xmlns:p14="http://schemas.microsoft.com/office/powerpoint/2010/main" val="7925030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62000" y="301625"/>
            <a:ext cx="8001000" cy="5824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dt" sz="half" idx="10"/>
          </p:nvPr>
        </p:nvSpPr>
        <p:spPr/>
        <p:txBody>
          <a:bodyPr/>
          <a:lstStyle>
            <a:lvl1pPr>
              <a:defRPr/>
            </a:lvl1pPr>
          </a:lstStyle>
          <a:p>
            <a:pPr>
              <a:defRPr/>
            </a:pPr>
            <a:endParaRPr lang="en-US"/>
          </a:p>
        </p:txBody>
      </p:sp>
      <p:sp>
        <p:nvSpPr>
          <p:cNvPr id="4" name="Rectangle 6"/>
          <p:cNvSpPr>
            <a:spLocks noGrp="1" noChangeArrowheads="1"/>
          </p:cNvSpPr>
          <p:nvPr>
            <p:ph type="ftr" sz="quarter" idx="11"/>
          </p:nvPr>
        </p:nvSpPr>
        <p:spPr/>
        <p:txBody>
          <a:bodyPr/>
          <a:lstStyle>
            <a:lvl1pPr>
              <a:defRPr/>
            </a:lvl1pPr>
          </a:lstStyle>
          <a:p>
            <a:pPr>
              <a:defRPr/>
            </a:pPr>
            <a:endParaRPr lang="en-US"/>
          </a:p>
        </p:txBody>
      </p:sp>
      <p:sp>
        <p:nvSpPr>
          <p:cNvPr id="5" name="Rectangle 7"/>
          <p:cNvSpPr>
            <a:spLocks noGrp="1" noChangeArrowheads="1"/>
          </p:cNvSpPr>
          <p:nvPr>
            <p:ph type="sldNum" sz="quarter" idx="12"/>
          </p:nvPr>
        </p:nvSpPr>
        <p:spPr/>
        <p:txBody>
          <a:bodyPr/>
          <a:lstStyle>
            <a:lvl1pPr>
              <a:defRPr/>
            </a:lvl1pPr>
          </a:lstStyle>
          <a:p>
            <a:pPr>
              <a:defRPr/>
            </a:pPr>
            <a:fld id="{1C035C71-5E6F-472B-8C00-BDA7C3CA365B}" type="slidenum">
              <a:rPr lang="en-US"/>
              <a:pPr>
                <a:defRPr/>
              </a:pPr>
              <a:t>‹#›</a:t>
            </a:fld>
            <a:endParaRPr lang="en-US"/>
          </a:p>
        </p:txBody>
      </p:sp>
    </p:spTree>
    <p:extLst>
      <p:ext uri="{BB962C8B-B14F-4D97-AF65-F5344CB8AC3E}">
        <p14:creationId xmlns:p14="http://schemas.microsoft.com/office/powerpoint/2010/main" val="83149222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0" y="2278800"/>
            <a:ext cx="9216000" cy="1144800"/>
          </a:xfrm>
        </p:spPr>
        <p:txBody>
          <a:bodyPr/>
          <a:lstStyle>
            <a:lvl1pPr>
              <a:defRPr sz="4800"/>
            </a:lvl1pPr>
          </a:lstStyle>
          <a:p>
            <a:r>
              <a:rPr lang="en-US"/>
              <a:t>Click to edit Master title style</a:t>
            </a:r>
            <a:endParaRPr lang="en-CA" dirty="0"/>
          </a:p>
        </p:txBody>
      </p:sp>
    </p:spTree>
    <p:extLst>
      <p:ext uri="{BB962C8B-B14F-4D97-AF65-F5344CB8AC3E}">
        <p14:creationId xmlns:p14="http://schemas.microsoft.com/office/powerpoint/2010/main" val="5066261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8" name="Rectangle 7"/>
          <p:cNvSpPr/>
          <p:nvPr userDrawn="1"/>
        </p:nvSpPr>
        <p:spPr>
          <a:xfrm>
            <a:off x="0" y="5806440"/>
            <a:ext cx="9144000" cy="1051560"/>
          </a:xfrm>
          <a:prstGeom prst="rect">
            <a:avLst/>
          </a:prstGeom>
          <a:solidFill>
            <a:srgbClr val="455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81000" y="533400"/>
            <a:ext cx="8458200" cy="762000"/>
          </a:xfrm>
        </p:spPr>
        <p:txBody>
          <a:bodyPr>
            <a:normAutofit/>
          </a:bodyPr>
          <a:lstStyle>
            <a:lvl1pPr algn="l">
              <a:defRPr sz="2400" b="1">
                <a:solidFill>
                  <a:srgbClr val="0083C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381000" y="1143000"/>
            <a:ext cx="8458200" cy="533400"/>
          </a:xfrm>
          <a:prstGeom prst="rect">
            <a:avLst/>
          </a:prstGeom>
        </p:spPr>
        <p:txBody>
          <a:bodyPr>
            <a:normAutofit/>
          </a:bodyPr>
          <a:lstStyle>
            <a:lvl1pPr marL="0" indent="0" algn="l">
              <a:buNone/>
              <a:defRPr sz="1800">
                <a:solidFill>
                  <a:srgbClr val="0083C2"/>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Rectangle 8"/>
          <p:cNvSpPr/>
          <p:nvPr userDrawn="1"/>
        </p:nvSpPr>
        <p:spPr>
          <a:xfrm>
            <a:off x="0" y="0"/>
            <a:ext cx="9144000" cy="2286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70350" y="6135867"/>
            <a:ext cx="2240285" cy="362713"/>
          </a:xfrm>
          <a:prstGeom prst="rect">
            <a:avLst/>
          </a:prstGeom>
        </p:spPr>
      </p:pic>
      <p:sp>
        <p:nvSpPr>
          <p:cNvPr id="11" name="Text Box 12"/>
          <p:cNvSpPr txBox="1">
            <a:spLocks noChangeArrowheads="1"/>
          </p:cNvSpPr>
          <p:nvPr userDrawn="1"/>
        </p:nvSpPr>
        <p:spPr bwMode="auto">
          <a:xfrm>
            <a:off x="117996" y="6479531"/>
            <a:ext cx="2420856" cy="238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6500">
                <a:solidFill>
                  <a:schemeClr val="tx1"/>
                </a:solidFill>
                <a:latin typeface="AvantGarde Md BT" pitchFamily="34" charset="0"/>
              </a:defRPr>
            </a:lvl1pPr>
            <a:lvl2pPr marL="742950" indent="-285750" eaLnBrk="0" hangingPunct="0">
              <a:defRPr sz="6500">
                <a:solidFill>
                  <a:schemeClr val="tx1"/>
                </a:solidFill>
                <a:latin typeface="AvantGarde Md BT" pitchFamily="34" charset="0"/>
              </a:defRPr>
            </a:lvl2pPr>
            <a:lvl3pPr marL="1143000" indent="-228600" eaLnBrk="0" hangingPunct="0">
              <a:defRPr sz="6500">
                <a:solidFill>
                  <a:schemeClr val="tx1"/>
                </a:solidFill>
                <a:latin typeface="AvantGarde Md BT" pitchFamily="34" charset="0"/>
              </a:defRPr>
            </a:lvl3pPr>
            <a:lvl4pPr marL="1600200" indent="-228600" eaLnBrk="0" hangingPunct="0">
              <a:defRPr sz="6500">
                <a:solidFill>
                  <a:schemeClr val="tx1"/>
                </a:solidFill>
                <a:latin typeface="AvantGarde Md BT" pitchFamily="34" charset="0"/>
              </a:defRPr>
            </a:lvl4pPr>
            <a:lvl5pPr marL="2057400" indent="-228600" eaLnBrk="0" hangingPunct="0">
              <a:defRPr sz="6500">
                <a:solidFill>
                  <a:schemeClr val="tx1"/>
                </a:solidFill>
                <a:latin typeface="AvantGarde Md BT" pitchFamily="34" charset="0"/>
              </a:defRPr>
            </a:lvl5pPr>
            <a:lvl6pPr marL="2514600" indent="-228600" eaLnBrk="0" fontAlgn="base" hangingPunct="0">
              <a:spcBef>
                <a:spcPct val="0"/>
              </a:spcBef>
              <a:spcAft>
                <a:spcPct val="0"/>
              </a:spcAft>
              <a:defRPr sz="6500">
                <a:solidFill>
                  <a:schemeClr val="tx1"/>
                </a:solidFill>
                <a:latin typeface="AvantGarde Md BT" pitchFamily="34" charset="0"/>
              </a:defRPr>
            </a:lvl6pPr>
            <a:lvl7pPr marL="2971800" indent="-228600" eaLnBrk="0" fontAlgn="base" hangingPunct="0">
              <a:spcBef>
                <a:spcPct val="0"/>
              </a:spcBef>
              <a:spcAft>
                <a:spcPct val="0"/>
              </a:spcAft>
              <a:defRPr sz="6500">
                <a:solidFill>
                  <a:schemeClr val="tx1"/>
                </a:solidFill>
                <a:latin typeface="AvantGarde Md BT" pitchFamily="34" charset="0"/>
              </a:defRPr>
            </a:lvl7pPr>
            <a:lvl8pPr marL="3429000" indent="-228600" eaLnBrk="0" fontAlgn="base" hangingPunct="0">
              <a:spcBef>
                <a:spcPct val="0"/>
              </a:spcBef>
              <a:spcAft>
                <a:spcPct val="0"/>
              </a:spcAft>
              <a:defRPr sz="6500">
                <a:solidFill>
                  <a:schemeClr val="tx1"/>
                </a:solidFill>
                <a:latin typeface="AvantGarde Md BT" pitchFamily="34" charset="0"/>
              </a:defRPr>
            </a:lvl8pPr>
            <a:lvl9pPr marL="3886200" indent="-228600" eaLnBrk="0" fontAlgn="base" hangingPunct="0">
              <a:spcBef>
                <a:spcPct val="0"/>
              </a:spcBef>
              <a:spcAft>
                <a:spcPct val="0"/>
              </a:spcAft>
              <a:defRPr sz="6500">
                <a:solidFill>
                  <a:schemeClr val="tx1"/>
                </a:solidFill>
                <a:latin typeface="AvantGarde Md BT" pitchFamily="34" charset="0"/>
              </a:defRPr>
            </a:lvl9pPr>
          </a:lstStyle>
          <a:p>
            <a:pPr eaLnBrk="1" hangingPunct="1"/>
            <a:r>
              <a:rPr lang="en-US" sz="950" dirty="0">
                <a:solidFill>
                  <a:schemeClr val="bg1"/>
                </a:solidFill>
                <a:latin typeface="Verdana" panose="020B0604030504040204" pitchFamily="34" charset="0"/>
                <a:ea typeface="Verdana" panose="020B0604030504040204" pitchFamily="34" charset="0"/>
                <a:cs typeface="Verdana" panose="020B0604030504040204" pitchFamily="34" charset="0"/>
              </a:rPr>
              <a:t>Copyright 2016, Sensors &amp; Software</a:t>
            </a:r>
          </a:p>
        </p:txBody>
      </p:sp>
      <p:sp>
        <p:nvSpPr>
          <p:cNvPr id="12" name="Freeform 11"/>
          <p:cNvSpPr/>
          <p:nvPr userDrawn="1"/>
        </p:nvSpPr>
        <p:spPr>
          <a:xfrm>
            <a:off x="-14288" y="3923183"/>
            <a:ext cx="9172575" cy="1944217"/>
          </a:xfrm>
          <a:custGeom>
            <a:avLst/>
            <a:gdLst>
              <a:gd name="connsiteX0" fmla="*/ 9525 w 9172575"/>
              <a:gd name="connsiteY0" fmla="*/ 0 h 2085975"/>
              <a:gd name="connsiteX1" fmla="*/ 9172575 w 9172575"/>
              <a:gd name="connsiteY1" fmla="*/ 952500 h 2085975"/>
              <a:gd name="connsiteX2" fmla="*/ 9163050 w 9172575"/>
              <a:gd name="connsiteY2" fmla="*/ 2076450 h 2085975"/>
              <a:gd name="connsiteX3" fmla="*/ 0 w 9172575"/>
              <a:gd name="connsiteY3" fmla="*/ 2085975 h 2085975"/>
              <a:gd name="connsiteX4" fmla="*/ 9525 w 9172575"/>
              <a:gd name="connsiteY4" fmla="*/ 0 h 2085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2575" h="2085975">
                <a:moveTo>
                  <a:pt x="9525" y="0"/>
                </a:moveTo>
                <a:lnTo>
                  <a:pt x="9172575" y="952500"/>
                </a:lnTo>
                <a:lnTo>
                  <a:pt x="9163050" y="2076450"/>
                </a:lnTo>
                <a:lnTo>
                  <a:pt x="0" y="2085975"/>
                </a:lnTo>
                <a:lnTo>
                  <a:pt x="9525" y="0"/>
                </a:lnTo>
                <a:close/>
              </a:path>
            </a:pathLst>
          </a:cu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21687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28600"/>
            <a:ext cx="9144000" cy="914400"/>
          </a:xfrm>
        </p:spPr>
        <p:txBody>
          <a:bodyPr>
            <a:normAutofit/>
          </a:bodyPr>
          <a:lstStyle>
            <a:lvl1pPr algn="ctr">
              <a:defRPr sz="3200" b="1">
                <a:solidFill>
                  <a:srgbClr val="0083C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9" name="Rectangle 8"/>
          <p:cNvSpPr/>
          <p:nvPr userDrawn="1"/>
        </p:nvSpPr>
        <p:spPr>
          <a:xfrm>
            <a:off x="0" y="0"/>
            <a:ext cx="9144000" cy="2286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39097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Slide">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rgbClr val="455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0"/>
            <a:ext cx="9144000" cy="2286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38437" y="3248025"/>
            <a:ext cx="3657600" cy="592183"/>
          </a:xfrm>
          <a:prstGeom prst="rect">
            <a:avLst/>
          </a:prstGeom>
        </p:spPr>
      </p:pic>
    </p:spTree>
    <p:extLst>
      <p:ext uri="{BB962C8B-B14F-4D97-AF65-F5344CB8AC3E}">
        <p14:creationId xmlns:p14="http://schemas.microsoft.com/office/powerpoint/2010/main" val="30581315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90013"/>
          <a:stretch/>
        </p:blipFill>
        <p:spPr>
          <a:xfrm>
            <a:off x="0" y="967"/>
            <a:ext cx="9144000" cy="684833"/>
          </a:xfrm>
          <a:prstGeom prst="rect">
            <a:avLst/>
          </a:prstGeom>
        </p:spPr>
      </p:pic>
      <p:pic>
        <p:nvPicPr>
          <p:cNvPr id="6" name="Picture 5">
            <a:extLst>
              <a:ext uri="{FF2B5EF4-FFF2-40B4-BE49-F238E27FC236}">
                <a16:creationId xmlns:a16="http://schemas.microsoft.com/office/drawing/2014/main" id="{219F938B-9186-4149-A647-9B3D928AAA8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90005"/>
          <a:stretch/>
        </p:blipFill>
        <p:spPr>
          <a:xfrm>
            <a:off x="0" y="6553200"/>
            <a:ext cx="9144000" cy="304316"/>
          </a:xfrm>
          <a:prstGeom prst="rect">
            <a:avLst/>
          </a:prstGeom>
        </p:spPr>
      </p:pic>
      <p:sp>
        <p:nvSpPr>
          <p:cNvPr id="12" name="TextBox 11">
            <a:extLst>
              <a:ext uri="{FF2B5EF4-FFF2-40B4-BE49-F238E27FC236}">
                <a16:creationId xmlns:a16="http://schemas.microsoft.com/office/drawing/2014/main" id="{28C1249D-EAD3-4E4F-9118-6962692CAADB}"/>
              </a:ext>
            </a:extLst>
          </p:cNvPr>
          <p:cNvSpPr txBox="1"/>
          <p:nvPr userDrawn="1"/>
        </p:nvSpPr>
        <p:spPr>
          <a:xfrm>
            <a:off x="7315200" y="6673334"/>
            <a:ext cx="1905000" cy="184666"/>
          </a:xfrm>
          <a:prstGeom prst="rect">
            <a:avLst/>
          </a:prstGeom>
          <a:noFill/>
        </p:spPr>
        <p:txBody>
          <a:bodyPr wrap="square" rtlCol="0">
            <a:spAutoFit/>
          </a:bodyPr>
          <a:lstStyle/>
          <a:p>
            <a:pPr eaLnBrk="1" hangingPunct="1"/>
            <a:r>
              <a:rPr lang="en-US" sz="600" dirty="0">
                <a:solidFill>
                  <a:schemeClr val="tx1"/>
                </a:solidFill>
                <a:latin typeface="Verdana" panose="020B0604030504040204" pitchFamily="34" charset="0"/>
                <a:ea typeface="Verdana" panose="020B0604030504040204" pitchFamily="34" charset="0"/>
                <a:cs typeface="Verdana" panose="020B0604030504040204" pitchFamily="34" charset="0"/>
              </a:rPr>
              <a:t>© Copyright 2019, Sensors &amp; Software Inc.</a:t>
            </a:r>
          </a:p>
        </p:txBody>
      </p:sp>
      <p:sp>
        <p:nvSpPr>
          <p:cNvPr id="10" name="Text Placeholder 3">
            <a:extLst>
              <a:ext uri="{FF2B5EF4-FFF2-40B4-BE49-F238E27FC236}">
                <a16:creationId xmlns:a16="http://schemas.microsoft.com/office/drawing/2014/main" id="{1C428FAD-1099-4CB1-9D51-53C66F41AE91}"/>
              </a:ext>
            </a:extLst>
          </p:cNvPr>
          <p:cNvSpPr>
            <a:spLocks noGrp="1"/>
          </p:cNvSpPr>
          <p:nvPr>
            <p:ph type="body" sz="quarter" idx="10"/>
          </p:nvPr>
        </p:nvSpPr>
        <p:spPr>
          <a:xfrm>
            <a:off x="152400" y="1104900"/>
            <a:ext cx="8839200" cy="5295900"/>
          </a:xfrm>
          <a:prstGeom prst="rect">
            <a:avLst/>
          </a:prstGeom>
        </p:spPr>
        <p:txBody>
          <a:bodyPr/>
          <a:lstStyle/>
          <a:p>
            <a:pPr lvl="0"/>
            <a:r>
              <a:rPr lang="en-US"/>
              <a:t>Edit Master text styles</a:t>
            </a:r>
          </a:p>
        </p:txBody>
      </p:sp>
      <p:sp>
        <p:nvSpPr>
          <p:cNvPr id="15" name="Title 4">
            <a:extLst>
              <a:ext uri="{FF2B5EF4-FFF2-40B4-BE49-F238E27FC236}">
                <a16:creationId xmlns:a16="http://schemas.microsoft.com/office/drawing/2014/main" id="{28D17312-203D-497E-9CC6-30A10FD87E8B}"/>
              </a:ext>
            </a:extLst>
          </p:cNvPr>
          <p:cNvSpPr>
            <a:spLocks noGrp="1"/>
          </p:cNvSpPr>
          <p:nvPr>
            <p:ph type="title"/>
          </p:nvPr>
        </p:nvSpPr>
        <p:spPr>
          <a:xfrm>
            <a:off x="1600200" y="304800"/>
            <a:ext cx="7391400" cy="457200"/>
          </a:xfrm>
          <a:prstGeom prst="rect">
            <a:avLst/>
          </a:prstGeom>
        </p:spPr>
        <p:txBody>
          <a:bodyPr/>
          <a:lstStyle>
            <a:lvl1pPr algn="r">
              <a:defRPr sz="3200"/>
            </a:lvl1pPr>
          </a:lstStyle>
          <a:p>
            <a:r>
              <a:rPr lang="en-US"/>
              <a:t>Click to edit Master title style</a:t>
            </a:r>
            <a:endParaRPr lang="en-US" dirty="0"/>
          </a:p>
        </p:txBody>
      </p:sp>
    </p:spTree>
    <p:extLst>
      <p:ext uri="{BB962C8B-B14F-4D97-AF65-F5344CB8AC3E}">
        <p14:creationId xmlns:p14="http://schemas.microsoft.com/office/powerpoint/2010/main" val="3404972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Header">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892528"/>
            <a:ext cx="7740352" cy="1144800"/>
          </a:xfrm>
        </p:spPr>
        <p:txBody>
          <a:bodyPr/>
          <a:lstStyle>
            <a:lvl1pPr>
              <a:defRPr sz="14000">
                <a:solidFill>
                  <a:schemeClr val="tx1"/>
                </a:solidFill>
              </a:defRPr>
            </a:lvl1pPr>
          </a:lstStyle>
          <a:p>
            <a:r>
              <a:rPr lang="en-US"/>
              <a:t>Click to edit Master title style</a:t>
            </a:r>
            <a:endParaRPr lang="en-CA" dirty="0"/>
          </a:p>
        </p:txBody>
      </p:sp>
      <p:sp>
        <p:nvSpPr>
          <p:cNvPr id="3" name="Subtitle 2"/>
          <p:cNvSpPr>
            <a:spLocks noGrp="1"/>
          </p:cNvSpPr>
          <p:nvPr>
            <p:ph type="subTitle" idx="1"/>
          </p:nvPr>
        </p:nvSpPr>
        <p:spPr>
          <a:xfrm>
            <a:off x="1259632" y="3213080"/>
            <a:ext cx="7128792" cy="936000"/>
          </a:xfrm>
          <a:effectLst>
            <a:outerShdw blurRad="50800" dist="38100" dir="2700000" algn="tl" rotWithShape="0">
              <a:prstClr val="black">
                <a:alpha val="40000"/>
              </a:prstClr>
            </a:outerShdw>
          </a:effectLst>
        </p:spPr>
        <p:txBody>
          <a:bodyPr>
            <a:noAutofit/>
          </a:bodyPr>
          <a:lstStyle>
            <a:lvl1pPr marL="0" indent="0" algn="ctr">
              <a:buNone/>
              <a:defRPr sz="4000" b="1">
                <a:solidFill>
                  <a:schemeClr val="tx1"/>
                </a:solidFill>
                <a:latin typeface="Bell Gothic Std Black"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dirty="0"/>
          </a:p>
        </p:txBody>
      </p:sp>
      <p:sp>
        <p:nvSpPr>
          <p:cNvPr id="4" name="Date Placeholder 3"/>
          <p:cNvSpPr>
            <a:spLocks noGrp="1"/>
          </p:cNvSpPr>
          <p:nvPr>
            <p:ph type="dt" sz="half" idx="10"/>
          </p:nvPr>
        </p:nvSpPr>
        <p:spPr/>
        <p:txBody>
          <a:bodyPr/>
          <a:lstStyle>
            <a:lvl1pPr>
              <a:defRPr/>
            </a:lvl1pPr>
          </a:lstStyle>
          <a:p>
            <a:pPr>
              <a:defRPr/>
            </a:pPr>
            <a:fld id="{6B181A70-DAFB-456C-B5AA-575BF8266043}" type="datetimeFigureOut">
              <a:rPr lang="en-CA"/>
              <a:pPr>
                <a:defRPr/>
              </a:pPr>
              <a:t>2019-10-24</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118AEBD2-2DCB-4635-A8D1-3BBA319EDB73}" type="slidenum">
              <a:rPr lang="en-CA"/>
              <a:pPr>
                <a:defRPr/>
              </a:pPr>
              <a:t>‹#›</a:t>
            </a:fld>
            <a:endParaRPr lang="en-CA"/>
          </a:p>
        </p:txBody>
      </p:sp>
    </p:spTree>
    <p:extLst>
      <p:ext uri="{BB962C8B-B14F-4D97-AF65-F5344CB8AC3E}">
        <p14:creationId xmlns:p14="http://schemas.microsoft.com/office/powerpoint/2010/main" val="2014974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539552" y="2572232"/>
            <a:ext cx="8280920" cy="1144800"/>
          </a:xfrm>
        </p:spPr>
        <p:txBody>
          <a:bodyPr/>
          <a:lstStyle>
            <a:lvl1pPr>
              <a:defRPr sz="6000"/>
            </a:lvl1pPr>
          </a:lstStyle>
          <a:p>
            <a:r>
              <a:rPr lang="en-US"/>
              <a:t>Click to edit Master title style</a:t>
            </a:r>
            <a:endParaRPr lang="en-CA" dirty="0"/>
          </a:p>
        </p:txBody>
      </p:sp>
    </p:spTree>
    <p:extLst>
      <p:ext uri="{BB962C8B-B14F-4D97-AF65-F5344CB8AC3E}">
        <p14:creationId xmlns:p14="http://schemas.microsoft.com/office/powerpoint/2010/main" val="2093184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5600" y="151200"/>
            <a:ext cx="8078400" cy="1065600"/>
          </a:xfrm>
        </p:spPr>
        <p:txBody>
          <a:bodyPr/>
          <a:lstStyle>
            <a:lvl1pPr>
              <a:defRPr sz="3500" b="0">
                <a:latin typeface="Bell Gothic Std Black" pitchFamily="34" charset="0"/>
              </a:defRPr>
            </a:lvl1pPr>
          </a:lstStyle>
          <a:p>
            <a:r>
              <a:rPr lang="en-US"/>
              <a:t>Click to edit Master title style</a:t>
            </a:r>
            <a:endParaRPr lang="en-CA" dirty="0"/>
          </a:p>
        </p:txBody>
      </p:sp>
      <p:sp>
        <p:nvSpPr>
          <p:cNvPr id="3" name="Content Placeholder 2"/>
          <p:cNvSpPr>
            <a:spLocks noGrp="1"/>
          </p:cNvSpPr>
          <p:nvPr>
            <p:ph idx="1"/>
          </p:nvPr>
        </p:nvSpPr>
        <p:spPr>
          <a:xfrm>
            <a:off x="1524000" y="1371600"/>
            <a:ext cx="7056783" cy="4525963"/>
          </a:xfrm>
        </p:spPr>
        <p:txBody>
          <a:bodyPr/>
          <a:lstStyle>
            <a:lvl1pPr>
              <a:defRPr>
                <a:latin typeface="Bell Gothic Std Light" pitchFamily="34" charset="0"/>
              </a:defRPr>
            </a:lvl1pPr>
            <a:lvl2pPr>
              <a:defRPr>
                <a:latin typeface="Bell Gothic Std Light" pitchFamily="34" charset="0"/>
              </a:defRPr>
            </a:lvl2pPr>
            <a:lvl3pPr>
              <a:defRPr>
                <a:latin typeface="Bell Gothic Std Light" pitchFamily="34" charset="0"/>
              </a:defRPr>
            </a:lvl3pPr>
            <a:lvl4pPr>
              <a:defRPr>
                <a:latin typeface="Bell Gothic Std Light" pitchFamily="34" charset="0"/>
              </a:defRPr>
            </a:lvl4pPr>
            <a:lvl5pPr>
              <a:defRPr>
                <a:latin typeface="Bell Gothic Std Light"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 name="Date Placeholder 3"/>
          <p:cNvSpPr>
            <a:spLocks noGrp="1"/>
          </p:cNvSpPr>
          <p:nvPr>
            <p:ph type="dt" sz="half" idx="10"/>
          </p:nvPr>
        </p:nvSpPr>
        <p:spPr/>
        <p:txBody>
          <a:bodyPr/>
          <a:lstStyle>
            <a:lvl1pPr>
              <a:defRPr/>
            </a:lvl1pPr>
          </a:lstStyle>
          <a:p>
            <a:pPr>
              <a:defRPr/>
            </a:pPr>
            <a:fld id="{8F695420-02CE-4554-B44F-CF00081E3C70}" type="datetimeFigureOut">
              <a:rPr lang="en-CA"/>
              <a:pPr>
                <a:defRPr/>
              </a:pPr>
              <a:t>2019-10-24</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A385F49D-1343-4CDD-AC19-EE5B9692E10B}" type="slidenum">
              <a:rPr lang="en-CA"/>
              <a:pPr>
                <a:defRPr/>
              </a:pPr>
              <a:t>‹#›</a:t>
            </a:fld>
            <a:endParaRPr lang="en-CA"/>
          </a:p>
        </p:txBody>
      </p:sp>
    </p:spTree>
    <p:extLst>
      <p:ext uri="{BB962C8B-B14F-4D97-AF65-F5344CB8AC3E}">
        <p14:creationId xmlns:p14="http://schemas.microsoft.com/office/powerpoint/2010/main" val="1016730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VL page">
    <p:spTree>
      <p:nvGrpSpPr>
        <p:cNvPr id="1" name=""/>
        <p:cNvGrpSpPr/>
        <p:nvPr/>
      </p:nvGrpSpPr>
      <p:grpSpPr>
        <a:xfrm>
          <a:off x="0" y="0"/>
          <a:ext cx="0" cy="0"/>
          <a:chOff x="0" y="0"/>
          <a:chExt cx="0" cy="0"/>
        </a:xfrm>
      </p:grpSpPr>
      <p:sp>
        <p:nvSpPr>
          <p:cNvPr id="2" name="Title 1"/>
          <p:cNvSpPr>
            <a:spLocks noGrp="1"/>
          </p:cNvSpPr>
          <p:nvPr>
            <p:ph type="title"/>
          </p:nvPr>
        </p:nvSpPr>
        <p:spPr>
          <a:xfrm>
            <a:off x="1220400" y="46800"/>
            <a:ext cx="7923600" cy="669600"/>
          </a:xfrm>
        </p:spPr>
        <p:txBody>
          <a:bodyPr/>
          <a:lstStyle>
            <a:lvl1pPr>
              <a:defRPr sz="3500">
                <a:latin typeface="Bell Gothic Std Black" pitchFamily="34" charset="0"/>
              </a:defRPr>
            </a:lvl1pPr>
          </a:lstStyle>
          <a:p>
            <a:r>
              <a:rPr lang="en-US"/>
              <a:t>Click to edit Master title style</a:t>
            </a:r>
            <a:endParaRPr lang="en-CA" dirty="0"/>
          </a:p>
        </p:txBody>
      </p:sp>
      <p:sp>
        <p:nvSpPr>
          <p:cNvPr id="4" name="Date Placeholder 3"/>
          <p:cNvSpPr>
            <a:spLocks noGrp="1"/>
          </p:cNvSpPr>
          <p:nvPr>
            <p:ph type="dt" sz="half" idx="10"/>
          </p:nvPr>
        </p:nvSpPr>
        <p:spPr/>
        <p:txBody>
          <a:bodyPr/>
          <a:lstStyle>
            <a:lvl1pPr>
              <a:defRPr/>
            </a:lvl1pPr>
          </a:lstStyle>
          <a:p>
            <a:pPr>
              <a:defRPr/>
            </a:pPr>
            <a:fld id="{8F695420-02CE-4554-B44F-CF00081E3C70}" type="datetimeFigureOut">
              <a:rPr lang="en-CA"/>
              <a:pPr>
                <a:defRPr/>
              </a:pPr>
              <a:t>2019-10-24</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A385F49D-1343-4CDD-AC19-EE5B9692E10B}" type="slidenum">
              <a:rPr lang="en-CA"/>
              <a:pPr>
                <a:defRPr/>
              </a:pPr>
              <a:t>‹#›</a:t>
            </a:fld>
            <a:endParaRPr lang="en-CA"/>
          </a:p>
        </p:txBody>
      </p:sp>
    </p:spTree>
    <p:extLst>
      <p:ext uri="{BB962C8B-B14F-4D97-AF65-F5344CB8AC3E}">
        <p14:creationId xmlns:p14="http://schemas.microsoft.com/office/powerpoint/2010/main" val="3213347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Forensics">
    <p:spTree>
      <p:nvGrpSpPr>
        <p:cNvPr id="1" name=""/>
        <p:cNvGrpSpPr/>
        <p:nvPr/>
      </p:nvGrpSpPr>
      <p:grpSpPr>
        <a:xfrm>
          <a:off x="0" y="0"/>
          <a:ext cx="0" cy="0"/>
          <a:chOff x="0" y="0"/>
          <a:chExt cx="0" cy="0"/>
        </a:xfrm>
      </p:grpSpPr>
      <p:sp>
        <p:nvSpPr>
          <p:cNvPr id="4" name="Rectangle 3"/>
          <p:cNvSpPr/>
          <p:nvPr userDrawn="1"/>
        </p:nvSpPr>
        <p:spPr>
          <a:xfrm>
            <a:off x="-107950" y="-100013"/>
            <a:ext cx="9359900" cy="7058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pic>
        <p:nvPicPr>
          <p:cNvPr id="5"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404664"/>
            <a:ext cx="8172400" cy="453600"/>
          </a:xfrm>
        </p:spPr>
        <p:txBody>
          <a:bodyPr/>
          <a:lstStyle/>
          <a:p>
            <a:r>
              <a:rPr lang="en-US"/>
              <a:t>Click to edit Master title style</a:t>
            </a:r>
            <a:endParaRPr lang="en-CA" dirty="0"/>
          </a:p>
        </p:txBody>
      </p:sp>
      <p:sp>
        <p:nvSpPr>
          <p:cNvPr id="3" name="Content Placeholder 2"/>
          <p:cNvSpPr>
            <a:spLocks noGrp="1"/>
          </p:cNvSpPr>
          <p:nvPr>
            <p:ph idx="1"/>
          </p:nvPr>
        </p:nvSpPr>
        <p:spPr>
          <a:xfrm>
            <a:off x="467545" y="1311418"/>
            <a:ext cx="7056783"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6" name="Date Placeholder 3"/>
          <p:cNvSpPr>
            <a:spLocks noGrp="1"/>
          </p:cNvSpPr>
          <p:nvPr>
            <p:ph type="dt" sz="half" idx="10"/>
          </p:nvPr>
        </p:nvSpPr>
        <p:spPr/>
        <p:txBody>
          <a:bodyPr/>
          <a:lstStyle>
            <a:lvl1pPr>
              <a:defRPr/>
            </a:lvl1pPr>
          </a:lstStyle>
          <a:p>
            <a:pPr>
              <a:defRPr/>
            </a:pPr>
            <a:fld id="{0B452089-DD7A-449B-9259-9C7204763B8D}" type="datetimeFigureOut">
              <a:rPr lang="en-CA"/>
              <a:pPr>
                <a:defRPr/>
              </a:pPr>
              <a:t>2019-10-24</a:t>
            </a:fld>
            <a:endParaRPr lang="en-CA"/>
          </a:p>
        </p:txBody>
      </p:sp>
      <p:sp>
        <p:nvSpPr>
          <p:cNvPr id="7" name="Footer Placeholder 4"/>
          <p:cNvSpPr>
            <a:spLocks noGrp="1"/>
          </p:cNvSpPr>
          <p:nvPr>
            <p:ph type="ftr" sz="quarter" idx="11"/>
          </p:nvPr>
        </p:nvSpPr>
        <p:spPr/>
        <p:txBody>
          <a:bodyPr/>
          <a:lstStyle>
            <a:lvl1pPr>
              <a:defRPr/>
            </a:lvl1pPr>
          </a:lstStyle>
          <a:p>
            <a:pPr>
              <a:defRPr/>
            </a:pPr>
            <a:endParaRPr lang="en-CA"/>
          </a:p>
        </p:txBody>
      </p:sp>
      <p:sp>
        <p:nvSpPr>
          <p:cNvPr id="8" name="Slide Number Placeholder 5"/>
          <p:cNvSpPr>
            <a:spLocks noGrp="1"/>
          </p:cNvSpPr>
          <p:nvPr>
            <p:ph type="sldNum" sz="quarter" idx="12"/>
          </p:nvPr>
        </p:nvSpPr>
        <p:spPr/>
        <p:txBody>
          <a:bodyPr/>
          <a:lstStyle>
            <a:lvl1pPr>
              <a:defRPr/>
            </a:lvl1pPr>
          </a:lstStyle>
          <a:p>
            <a:pPr>
              <a:defRPr/>
            </a:pPr>
            <a:fld id="{AEA6B6AB-F304-49E0-94AA-708277327270}" type="slidenum">
              <a:rPr lang="en-CA"/>
              <a:pPr>
                <a:defRPr/>
              </a:pPr>
              <a:t>‹#›</a:t>
            </a:fld>
            <a:endParaRPr lang="en-CA"/>
          </a:p>
        </p:txBody>
      </p:sp>
    </p:spTree>
    <p:extLst>
      <p:ext uri="{BB962C8B-B14F-4D97-AF65-F5344CB8AC3E}">
        <p14:creationId xmlns:p14="http://schemas.microsoft.com/office/powerpoint/2010/main" val="437042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1521" y="547200"/>
            <a:ext cx="7776863" cy="453600"/>
          </a:xfrm>
        </p:spPr>
        <p:txBody>
          <a:bodyPr/>
          <a:lstStyle/>
          <a:p>
            <a:r>
              <a:rPr lang="en-US"/>
              <a:t>Click to edit Master title style</a:t>
            </a:r>
            <a:endParaRPr lang="en-CA" dirty="0"/>
          </a:p>
        </p:txBody>
      </p:sp>
      <p:sp>
        <p:nvSpPr>
          <p:cNvPr id="3" name="Content Placeholder 2"/>
          <p:cNvSpPr>
            <a:spLocks noGrp="1"/>
          </p:cNvSpPr>
          <p:nvPr>
            <p:ph sz="half" idx="1"/>
          </p:nvPr>
        </p:nvSpPr>
        <p:spPr>
          <a:xfrm>
            <a:off x="251520" y="1628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427984" y="1628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3"/>
          <p:cNvSpPr>
            <a:spLocks noGrp="1"/>
          </p:cNvSpPr>
          <p:nvPr>
            <p:ph type="dt" sz="half" idx="10"/>
          </p:nvPr>
        </p:nvSpPr>
        <p:spPr/>
        <p:txBody>
          <a:bodyPr/>
          <a:lstStyle>
            <a:lvl1pPr>
              <a:defRPr/>
            </a:lvl1pPr>
          </a:lstStyle>
          <a:p>
            <a:pPr>
              <a:defRPr/>
            </a:pPr>
            <a:fld id="{C6270006-F096-4173-B616-8E1E97ABA718}" type="datetimeFigureOut">
              <a:rPr lang="en-CA"/>
              <a:pPr>
                <a:defRPr/>
              </a:pPr>
              <a:t>2019-10-24</a:t>
            </a:fld>
            <a:endParaRPr lang="en-CA"/>
          </a:p>
        </p:txBody>
      </p:sp>
      <p:sp>
        <p:nvSpPr>
          <p:cNvPr id="6" name="Footer Placeholder 4"/>
          <p:cNvSpPr>
            <a:spLocks noGrp="1"/>
          </p:cNvSpPr>
          <p:nvPr>
            <p:ph type="ftr" sz="quarter" idx="11"/>
          </p:nvPr>
        </p:nvSpPr>
        <p:spPr/>
        <p:txBody>
          <a:bodyPr/>
          <a:lstStyle>
            <a:lvl1pPr>
              <a:defRPr/>
            </a:lvl1pPr>
          </a:lstStyle>
          <a:p>
            <a:pPr>
              <a:defRPr/>
            </a:pPr>
            <a:endParaRPr lang="en-CA"/>
          </a:p>
        </p:txBody>
      </p:sp>
      <p:sp>
        <p:nvSpPr>
          <p:cNvPr id="7" name="Slide Number Placeholder 5"/>
          <p:cNvSpPr>
            <a:spLocks noGrp="1"/>
          </p:cNvSpPr>
          <p:nvPr>
            <p:ph type="sldNum" sz="quarter" idx="12"/>
          </p:nvPr>
        </p:nvSpPr>
        <p:spPr/>
        <p:txBody>
          <a:bodyPr/>
          <a:lstStyle>
            <a:lvl1pPr>
              <a:defRPr/>
            </a:lvl1pPr>
          </a:lstStyle>
          <a:p>
            <a:pPr>
              <a:defRPr/>
            </a:pPr>
            <a:fld id="{79804548-0BF7-4A85-862B-ACDBBEE4363A}" type="slidenum">
              <a:rPr lang="en-CA"/>
              <a:pPr>
                <a:defRPr/>
              </a:pPr>
              <a:t>‹#›</a:t>
            </a:fld>
            <a:endParaRPr lang="en-CA"/>
          </a:p>
        </p:txBody>
      </p:sp>
    </p:spTree>
    <p:extLst>
      <p:ext uri="{BB962C8B-B14F-4D97-AF65-F5344CB8AC3E}">
        <p14:creationId xmlns:p14="http://schemas.microsoft.com/office/powerpoint/2010/main" val="2547045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3"/>
          <p:cNvSpPr>
            <a:spLocks noGrp="1"/>
          </p:cNvSpPr>
          <p:nvPr>
            <p:ph type="dt" sz="half" idx="10"/>
          </p:nvPr>
        </p:nvSpPr>
        <p:spPr/>
        <p:txBody>
          <a:bodyPr/>
          <a:lstStyle>
            <a:lvl1pPr>
              <a:defRPr/>
            </a:lvl1pPr>
          </a:lstStyle>
          <a:p>
            <a:pPr>
              <a:defRPr/>
            </a:pPr>
            <a:fld id="{0EBCD6E2-1BA8-4E76-AB39-9E8E0961DF76}" type="datetimeFigureOut">
              <a:rPr lang="en-CA"/>
              <a:pPr>
                <a:defRPr/>
              </a:pPr>
              <a:t>2019-10-24</a:t>
            </a:fld>
            <a:endParaRPr lang="en-CA"/>
          </a:p>
        </p:txBody>
      </p:sp>
      <p:sp>
        <p:nvSpPr>
          <p:cNvPr id="8" name="Footer Placeholder 4"/>
          <p:cNvSpPr>
            <a:spLocks noGrp="1"/>
          </p:cNvSpPr>
          <p:nvPr>
            <p:ph type="ftr" sz="quarter" idx="11"/>
          </p:nvPr>
        </p:nvSpPr>
        <p:spPr/>
        <p:txBody>
          <a:bodyPr/>
          <a:lstStyle>
            <a:lvl1pPr>
              <a:defRPr/>
            </a:lvl1pPr>
          </a:lstStyle>
          <a:p>
            <a:pPr>
              <a:defRPr/>
            </a:pPr>
            <a:endParaRPr lang="en-CA"/>
          </a:p>
        </p:txBody>
      </p:sp>
      <p:sp>
        <p:nvSpPr>
          <p:cNvPr id="9" name="Slide Number Placeholder 5"/>
          <p:cNvSpPr>
            <a:spLocks noGrp="1"/>
          </p:cNvSpPr>
          <p:nvPr>
            <p:ph type="sldNum" sz="quarter" idx="12"/>
          </p:nvPr>
        </p:nvSpPr>
        <p:spPr/>
        <p:txBody>
          <a:bodyPr/>
          <a:lstStyle>
            <a:lvl1pPr>
              <a:defRPr/>
            </a:lvl1pPr>
          </a:lstStyle>
          <a:p>
            <a:pPr>
              <a:defRPr/>
            </a:pPr>
            <a:fld id="{94DA4956-DD6E-4F4E-A26F-B0C47024A2F3}" type="slidenum">
              <a:rPr lang="en-CA"/>
              <a:pPr>
                <a:defRPr/>
              </a:pPr>
              <a:t>‹#›</a:t>
            </a:fld>
            <a:endParaRPr lang="en-CA"/>
          </a:p>
        </p:txBody>
      </p:sp>
    </p:spTree>
    <p:extLst>
      <p:ext uri="{BB962C8B-B14F-4D97-AF65-F5344CB8AC3E}">
        <p14:creationId xmlns:p14="http://schemas.microsoft.com/office/powerpoint/2010/main" val="3400264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4.png"/><Relationship Id="rId5" Type="http://schemas.openxmlformats.org/officeDocument/2006/relationships/theme" Target="../theme/theme2.xml"/><Relationship Id="rId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bwMode="auto">
          <a:xfrm>
            <a:off x="0" y="0"/>
            <a:ext cx="9144000"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1144800" y="144000"/>
            <a:ext cx="8002800" cy="914400"/>
          </a:xfrm>
          <a:prstGeom prst="rect">
            <a:avLst/>
          </a:prstGeom>
          <a:effectLst>
            <a:outerShdw blurRad="12700" dist="12700" dir="2700000" algn="tl" rotWithShape="0">
              <a:prstClr val="black">
                <a:alpha val="40000"/>
              </a:prstClr>
            </a:outerShdw>
          </a:effectLst>
        </p:spPr>
        <p:txBody>
          <a:bodyPr vert="horz" lIns="91440" tIns="45720" rIns="91440" bIns="45720" rtlCol="0" anchor="ctr">
            <a:noAutofit/>
          </a:bodyPr>
          <a:lstStyle/>
          <a:p>
            <a:r>
              <a:rPr lang="en-US"/>
              <a:t>Click to edit Master title style</a:t>
            </a:r>
            <a:endParaRPr lang="en-CA" dirty="0"/>
          </a:p>
        </p:txBody>
      </p:sp>
      <p:sp>
        <p:nvSpPr>
          <p:cNvPr id="1028" name="Text Placeholder 2"/>
          <p:cNvSpPr>
            <a:spLocks noGrp="1"/>
          </p:cNvSpPr>
          <p:nvPr>
            <p:ph type="body" idx="1"/>
          </p:nvPr>
        </p:nvSpPr>
        <p:spPr bwMode="auto">
          <a:xfrm>
            <a:off x="1752600" y="1447800"/>
            <a:ext cx="6650037"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fld id="{1C261B74-A9E0-4860-B17A-4DB930264B2A}" type="datetimeFigureOut">
              <a:rPr lang="en-CA"/>
              <a:pPr>
                <a:defRPr/>
              </a:pPr>
              <a:t>2019-10-24</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DC852DD0-626E-48E4-AAD5-BD89A350C219}" type="slidenum">
              <a:rPr lang="en-CA"/>
              <a:pPr>
                <a:defRPr/>
              </a:pPr>
              <a:t>‹#›</a:t>
            </a:fld>
            <a:endParaRPr lang="en-CA"/>
          </a:p>
        </p:txBody>
      </p:sp>
      <p:pic>
        <p:nvPicPr>
          <p:cNvPr id="1032" name="Picture 9"/>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1547961" y="6145213"/>
            <a:ext cx="1439863" cy="4492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9" name="Text Box 12"/>
          <p:cNvSpPr txBox="1">
            <a:spLocks noChangeArrowheads="1"/>
          </p:cNvSpPr>
          <p:nvPr/>
        </p:nvSpPr>
        <p:spPr bwMode="auto">
          <a:xfrm>
            <a:off x="6594475" y="6553200"/>
            <a:ext cx="2336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6500">
                <a:solidFill>
                  <a:schemeClr val="tx1"/>
                </a:solidFill>
                <a:latin typeface="AvantGarde Md BT" pitchFamily="34" charset="0"/>
              </a:defRPr>
            </a:lvl1pPr>
            <a:lvl2pPr marL="742950" indent="-285750" eaLnBrk="0" hangingPunct="0">
              <a:defRPr sz="6500">
                <a:solidFill>
                  <a:schemeClr val="tx1"/>
                </a:solidFill>
                <a:latin typeface="AvantGarde Md BT" pitchFamily="34" charset="0"/>
              </a:defRPr>
            </a:lvl2pPr>
            <a:lvl3pPr marL="1143000" indent="-228600" eaLnBrk="0" hangingPunct="0">
              <a:defRPr sz="6500">
                <a:solidFill>
                  <a:schemeClr val="tx1"/>
                </a:solidFill>
                <a:latin typeface="AvantGarde Md BT" pitchFamily="34" charset="0"/>
              </a:defRPr>
            </a:lvl3pPr>
            <a:lvl4pPr marL="1600200" indent="-228600" eaLnBrk="0" hangingPunct="0">
              <a:defRPr sz="6500">
                <a:solidFill>
                  <a:schemeClr val="tx1"/>
                </a:solidFill>
                <a:latin typeface="AvantGarde Md BT" pitchFamily="34" charset="0"/>
              </a:defRPr>
            </a:lvl4pPr>
            <a:lvl5pPr marL="2057400" indent="-228600" eaLnBrk="0" hangingPunct="0">
              <a:defRPr sz="6500">
                <a:solidFill>
                  <a:schemeClr val="tx1"/>
                </a:solidFill>
                <a:latin typeface="AvantGarde Md BT" pitchFamily="34" charset="0"/>
              </a:defRPr>
            </a:lvl5pPr>
            <a:lvl6pPr marL="2514600" indent="-228600" eaLnBrk="0" fontAlgn="base" hangingPunct="0">
              <a:spcBef>
                <a:spcPct val="0"/>
              </a:spcBef>
              <a:spcAft>
                <a:spcPct val="0"/>
              </a:spcAft>
              <a:defRPr sz="6500">
                <a:solidFill>
                  <a:schemeClr val="tx1"/>
                </a:solidFill>
                <a:latin typeface="AvantGarde Md BT" pitchFamily="34" charset="0"/>
              </a:defRPr>
            </a:lvl6pPr>
            <a:lvl7pPr marL="2971800" indent="-228600" eaLnBrk="0" fontAlgn="base" hangingPunct="0">
              <a:spcBef>
                <a:spcPct val="0"/>
              </a:spcBef>
              <a:spcAft>
                <a:spcPct val="0"/>
              </a:spcAft>
              <a:defRPr sz="6500">
                <a:solidFill>
                  <a:schemeClr val="tx1"/>
                </a:solidFill>
                <a:latin typeface="AvantGarde Md BT" pitchFamily="34" charset="0"/>
              </a:defRPr>
            </a:lvl7pPr>
            <a:lvl8pPr marL="3429000" indent="-228600" eaLnBrk="0" fontAlgn="base" hangingPunct="0">
              <a:spcBef>
                <a:spcPct val="0"/>
              </a:spcBef>
              <a:spcAft>
                <a:spcPct val="0"/>
              </a:spcAft>
              <a:defRPr sz="6500">
                <a:solidFill>
                  <a:schemeClr val="tx1"/>
                </a:solidFill>
                <a:latin typeface="AvantGarde Md BT" pitchFamily="34" charset="0"/>
              </a:defRPr>
            </a:lvl8pPr>
            <a:lvl9pPr marL="3886200" indent="-228600" eaLnBrk="0" fontAlgn="base" hangingPunct="0">
              <a:spcBef>
                <a:spcPct val="0"/>
              </a:spcBef>
              <a:spcAft>
                <a:spcPct val="0"/>
              </a:spcAft>
              <a:defRPr sz="6500">
                <a:solidFill>
                  <a:schemeClr val="tx1"/>
                </a:solidFill>
                <a:latin typeface="AvantGarde Md BT" pitchFamily="34" charset="0"/>
              </a:defRPr>
            </a:lvl9pPr>
          </a:lstStyle>
          <a:p>
            <a:pPr eaLnBrk="1" hangingPunct="1"/>
            <a:r>
              <a:rPr lang="en-US" sz="900" dirty="0">
                <a:cs typeface="Arial" charset="0"/>
              </a:rPr>
              <a:t>© </a:t>
            </a:r>
            <a:r>
              <a:rPr lang="en-US" sz="900" dirty="0"/>
              <a:t>copyright 2013, Sensors</a:t>
            </a:r>
            <a:r>
              <a:rPr lang="en-US" sz="700" dirty="0"/>
              <a:t> &amp; </a:t>
            </a:r>
            <a:r>
              <a:rPr lang="en-US" sz="900" dirty="0"/>
              <a:t>Software Inc.</a:t>
            </a:r>
          </a:p>
        </p:txBody>
      </p:sp>
    </p:spTree>
    <p:extLst>
      <p:ext uri="{BB962C8B-B14F-4D97-AF65-F5344CB8AC3E}">
        <p14:creationId xmlns:p14="http://schemas.microsoft.com/office/powerpoint/2010/main" val="220847587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51" r:id="rId24"/>
  </p:sldLayoutIdLst>
  <p:txStyles>
    <p:titleStyle>
      <a:lvl1pPr algn="ctr" rtl="0" eaLnBrk="1" fontAlgn="base" hangingPunct="1">
        <a:spcBef>
          <a:spcPct val="0"/>
        </a:spcBef>
        <a:spcAft>
          <a:spcPct val="0"/>
        </a:spcAft>
        <a:defRPr sz="3200" b="0" kern="1200">
          <a:solidFill>
            <a:schemeClr val="tx1"/>
          </a:solidFill>
          <a:latin typeface="Bell Gothic Std Black" pitchFamily="34" charset="0"/>
          <a:ea typeface="+mj-ea"/>
          <a:cs typeface="Arial" pitchFamily="34" charset="0"/>
        </a:defRPr>
      </a:lvl1pPr>
      <a:lvl2pPr algn="ctr" rtl="0" eaLnBrk="1" fontAlgn="base" hangingPunct="1">
        <a:spcBef>
          <a:spcPct val="0"/>
        </a:spcBef>
        <a:spcAft>
          <a:spcPct val="0"/>
        </a:spcAft>
        <a:defRPr sz="3200" b="1">
          <a:solidFill>
            <a:schemeClr val="tx1"/>
          </a:solidFill>
          <a:latin typeface="Arial" charset="0"/>
          <a:cs typeface="Arial" charset="0"/>
        </a:defRPr>
      </a:lvl2pPr>
      <a:lvl3pPr algn="ctr" rtl="0" eaLnBrk="1" fontAlgn="base" hangingPunct="1">
        <a:spcBef>
          <a:spcPct val="0"/>
        </a:spcBef>
        <a:spcAft>
          <a:spcPct val="0"/>
        </a:spcAft>
        <a:defRPr sz="3200" b="1">
          <a:solidFill>
            <a:schemeClr val="tx1"/>
          </a:solidFill>
          <a:latin typeface="Arial" charset="0"/>
          <a:cs typeface="Arial" charset="0"/>
        </a:defRPr>
      </a:lvl3pPr>
      <a:lvl4pPr algn="ctr" rtl="0" eaLnBrk="1" fontAlgn="base" hangingPunct="1">
        <a:spcBef>
          <a:spcPct val="0"/>
        </a:spcBef>
        <a:spcAft>
          <a:spcPct val="0"/>
        </a:spcAft>
        <a:defRPr sz="3200" b="1">
          <a:solidFill>
            <a:schemeClr val="tx1"/>
          </a:solidFill>
          <a:latin typeface="Arial" charset="0"/>
          <a:cs typeface="Arial" charset="0"/>
        </a:defRPr>
      </a:lvl4pPr>
      <a:lvl5pPr algn="ctr" rtl="0" eaLnBrk="1" fontAlgn="base" hangingPunct="1">
        <a:spcBef>
          <a:spcPct val="0"/>
        </a:spcBef>
        <a:spcAft>
          <a:spcPct val="0"/>
        </a:spcAft>
        <a:defRPr sz="3200" b="1">
          <a:solidFill>
            <a:schemeClr val="tx1"/>
          </a:solidFill>
          <a:latin typeface="Arial" charset="0"/>
          <a:cs typeface="Arial" charset="0"/>
        </a:defRPr>
      </a:lvl5pPr>
      <a:lvl6pPr marL="457200" algn="ctr" rtl="0" eaLnBrk="1" fontAlgn="base" hangingPunct="1">
        <a:spcBef>
          <a:spcPct val="0"/>
        </a:spcBef>
        <a:spcAft>
          <a:spcPct val="0"/>
        </a:spcAft>
        <a:defRPr sz="3200" b="1">
          <a:solidFill>
            <a:schemeClr val="tx1"/>
          </a:solidFill>
          <a:latin typeface="Arial" charset="0"/>
          <a:cs typeface="Arial" charset="0"/>
        </a:defRPr>
      </a:lvl6pPr>
      <a:lvl7pPr marL="914400" algn="ctr" rtl="0" eaLnBrk="1" fontAlgn="base" hangingPunct="1">
        <a:spcBef>
          <a:spcPct val="0"/>
        </a:spcBef>
        <a:spcAft>
          <a:spcPct val="0"/>
        </a:spcAft>
        <a:defRPr sz="3200" b="1">
          <a:solidFill>
            <a:schemeClr val="tx1"/>
          </a:solidFill>
          <a:latin typeface="Arial" charset="0"/>
          <a:cs typeface="Arial" charset="0"/>
        </a:defRPr>
      </a:lvl7pPr>
      <a:lvl8pPr marL="1371600" algn="ctr" rtl="0" eaLnBrk="1" fontAlgn="base" hangingPunct="1">
        <a:spcBef>
          <a:spcPct val="0"/>
        </a:spcBef>
        <a:spcAft>
          <a:spcPct val="0"/>
        </a:spcAft>
        <a:defRPr sz="3200" b="1">
          <a:solidFill>
            <a:schemeClr val="tx1"/>
          </a:solidFill>
          <a:latin typeface="Arial" charset="0"/>
          <a:cs typeface="Arial" charset="0"/>
        </a:defRPr>
      </a:lvl8pPr>
      <a:lvl9pPr marL="1828800" algn="ctr" rtl="0" eaLnBrk="1" fontAlgn="base" hangingPunct="1">
        <a:spcBef>
          <a:spcPct val="0"/>
        </a:spcBef>
        <a:spcAft>
          <a:spcPct val="0"/>
        </a:spcAft>
        <a:defRPr sz="3200" b="1">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Font typeface="Arial" charset="0"/>
        <a:buChar char="•"/>
        <a:defRPr sz="2400" kern="1200">
          <a:solidFill>
            <a:schemeClr val="tx1"/>
          </a:solidFill>
          <a:latin typeface="Bell Gothic Std Light" pitchFamily="34" charset="0"/>
          <a:ea typeface="+mn-ea"/>
          <a:cs typeface="Arial" pitchFamily="34" charset="0"/>
        </a:defRPr>
      </a:lvl1pPr>
      <a:lvl2pPr marL="742950" indent="-285750" algn="l" rtl="0" eaLnBrk="1" fontAlgn="base" hangingPunct="1">
        <a:spcBef>
          <a:spcPct val="20000"/>
        </a:spcBef>
        <a:spcAft>
          <a:spcPct val="0"/>
        </a:spcAft>
        <a:buFont typeface="Arial" charset="0"/>
        <a:buChar char="–"/>
        <a:defRPr sz="2400" kern="1200">
          <a:solidFill>
            <a:schemeClr val="tx1"/>
          </a:solidFill>
          <a:latin typeface="Bell Gothic Std Light" pitchFamily="34" charset="0"/>
          <a:ea typeface="+mn-ea"/>
          <a:cs typeface="Arial" pitchFamily="34" charset="0"/>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Bell Gothic Std Light" pitchFamily="34" charset="0"/>
          <a:ea typeface="+mn-ea"/>
          <a:cs typeface="Arial" pitchFamily="34" charset="0"/>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Bell Gothic Std Light" pitchFamily="34" charset="0"/>
          <a:ea typeface="+mn-ea"/>
          <a:cs typeface="Arial" pitchFamily="34" charset="0"/>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Bell Gothic Std Light"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Rectangle 6"/>
          <p:cNvSpPr/>
          <p:nvPr/>
        </p:nvSpPr>
        <p:spPr>
          <a:xfrm>
            <a:off x="0" y="6629400"/>
            <a:ext cx="9144000" cy="228600"/>
          </a:xfrm>
          <a:prstGeom prst="rect">
            <a:avLst/>
          </a:prstGeom>
          <a:solidFill>
            <a:srgbClr val="455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2286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70353" y="6104762"/>
            <a:ext cx="2240285" cy="362713"/>
          </a:xfrm>
          <a:prstGeom prst="rect">
            <a:avLst/>
          </a:prstGeom>
        </p:spPr>
      </p:pic>
      <p:sp>
        <p:nvSpPr>
          <p:cNvPr id="12" name="Text Box 12"/>
          <p:cNvSpPr txBox="1">
            <a:spLocks noChangeArrowheads="1"/>
          </p:cNvSpPr>
          <p:nvPr/>
        </p:nvSpPr>
        <p:spPr bwMode="auto">
          <a:xfrm>
            <a:off x="152400" y="6290860"/>
            <a:ext cx="2420856" cy="238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6500">
                <a:solidFill>
                  <a:schemeClr val="tx1"/>
                </a:solidFill>
                <a:latin typeface="AvantGarde Md BT" pitchFamily="34" charset="0"/>
              </a:defRPr>
            </a:lvl1pPr>
            <a:lvl2pPr marL="742950" indent="-285750" eaLnBrk="0" hangingPunct="0">
              <a:defRPr sz="6500">
                <a:solidFill>
                  <a:schemeClr val="tx1"/>
                </a:solidFill>
                <a:latin typeface="AvantGarde Md BT" pitchFamily="34" charset="0"/>
              </a:defRPr>
            </a:lvl2pPr>
            <a:lvl3pPr marL="1143000" indent="-228600" eaLnBrk="0" hangingPunct="0">
              <a:defRPr sz="6500">
                <a:solidFill>
                  <a:schemeClr val="tx1"/>
                </a:solidFill>
                <a:latin typeface="AvantGarde Md BT" pitchFamily="34" charset="0"/>
              </a:defRPr>
            </a:lvl3pPr>
            <a:lvl4pPr marL="1600200" indent="-228600" eaLnBrk="0" hangingPunct="0">
              <a:defRPr sz="6500">
                <a:solidFill>
                  <a:schemeClr val="tx1"/>
                </a:solidFill>
                <a:latin typeface="AvantGarde Md BT" pitchFamily="34" charset="0"/>
              </a:defRPr>
            </a:lvl4pPr>
            <a:lvl5pPr marL="2057400" indent="-228600" eaLnBrk="0" hangingPunct="0">
              <a:defRPr sz="6500">
                <a:solidFill>
                  <a:schemeClr val="tx1"/>
                </a:solidFill>
                <a:latin typeface="AvantGarde Md BT" pitchFamily="34" charset="0"/>
              </a:defRPr>
            </a:lvl5pPr>
            <a:lvl6pPr marL="2514600" indent="-228600" eaLnBrk="0" fontAlgn="base" hangingPunct="0">
              <a:spcBef>
                <a:spcPct val="0"/>
              </a:spcBef>
              <a:spcAft>
                <a:spcPct val="0"/>
              </a:spcAft>
              <a:defRPr sz="6500">
                <a:solidFill>
                  <a:schemeClr val="tx1"/>
                </a:solidFill>
                <a:latin typeface="AvantGarde Md BT" pitchFamily="34" charset="0"/>
              </a:defRPr>
            </a:lvl6pPr>
            <a:lvl7pPr marL="2971800" indent="-228600" eaLnBrk="0" fontAlgn="base" hangingPunct="0">
              <a:spcBef>
                <a:spcPct val="0"/>
              </a:spcBef>
              <a:spcAft>
                <a:spcPct val="0"/>
              </a:spcAft>
              <a:defRPr sz="6500">
                <a:solidFill>
                  <a:schemeClr val="tx1"/>
                </a:solidFill>
                <a:latin typeface="AvantGarde Md BT" pitchFamily="34" charset="0"/>
              </a:defRPr>
            </a:lvl7pPr>
            <a:lvl8pPr marL="3429000" indent="-228600" eaLnBrk="0" fontAlgn="base" hangingPunct="0">
              <a:spcBef>
                <a:spcPct val="0"/>
              </a:spcBef>
              <a:spcAft>
                <a:spcPct val="0"/>
              </a:spcAft>
              <a:defRPr sz="6500">
                <a:solidFill>
                  <a:schemeClr val="tx1"/>
                </a:solidFill>
                <a:latin typeface="AvantGarde Md BT" pitchFamily="34" charset="0"/>
              </a:defRPr>
            </a:lvl8pPr>
            <a:lvl9pPr marL="3886200" indent="-228600" eaLnBrk="0" fontAlgn="base" hangingPunct="0">
              <a:spcBef>
                <a:spcPct val="0"/>
              </a:spcBef>
              <a:spcAft>
                <a:spcPct val="0"/>
              </a:spcAft>
              <a:defRPr sz="6500">
                <a:solidFill>
                  <a:schemeClr val="tx1"/>
                </a:solidFill>
                <a:latin typeface="AvantGarde Md BT" pitchFamily="34" charset="0"/>
              </a:defRPr>
            </a:lvl9pPr>
          </a:lstStyle>
          <a:p>
            <a:pPr eaLnBrk="1" hangingPunct="1"/>
            <a:r>
              <a:rPr lang="en-US" sz="950" dirty="0">
                <a:solidFill>
                  <a:srgbClr val="0083C2"/>
                </a:solidFill>
                <a:latin typeface="Verdana" panose="020B0604030504040204" pitchFamily="34" charset="0"/>
                <a:ea typeface="Verdana" panose="020B0604030504040204" pitchFamily="34" charset="0"/>
                <a:cs typeface="Verdana" panose="020B0604030504040204" pitchFamily="34" charset="0"/>
              </a:rPr>
              <a:t>Copyright 2016, Sensors &amp; Software</a:t>
            </a:r>
          </a:p>
        </p:txBody>
      </p:sp>
    </p:spTree>
    <p:extLst>
      <p:ext uri="{BB962C8B-B14F-4D97-AF65-F5344CB8AC3E}">
        <p14:creationId xmlns:p14="http://schemas.microsoft.com/office/powerpoint/2010/main" val="252034690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Lst>
  <p:txStyles>
    <p:titleStyle>
      <a:lvl1pPr algn="ctr" defTabSz="914400" rtl="0" eaLnBrk="1" latinLnBrk="0" hangingPunct="1">
        <a:spcBef>
          <a:spcPct val="0"/>
        </a:spcBef>
        <a:buNone/>
        <a:defRPr sz="3200" b="1" kern="1200">
          <a:solidFill>
            <a:srgbClr val="0085B7"/>
          </a:solidFill>
          <a:latin typeface="Verdana" panose="020B0604030504040204" pitchFamily="34" charset="0"/>
          <a:ea typeface="Verdana" panose="020B0604030504040204" pitchFamily="34" charset="0"/>
          <a:cs typeface="Verdana" panose="020B060403050404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26.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6.xm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6.xml"/><Relationship Id="rId5" Type="http://schemas.openxmlformats.org/officeDocument/2006/relationships/image" Target="../media/image41.png"/><Relationship Id="rId4" Type="http://schemas.openxmlformats.org/officeDocument/2006/relationships/image" Target="../media/image40.jp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26.xml"/><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6.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26.xml"/><Relationship Id="rId5" Type="http://schemas.openxmlformats.org/officeDocument/2006/relationships/image" Target="../media/image47.pn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6.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66800" y="1066800"/>
            <a:ext cx="6591300" cy="2514600"/>
          </a:xfrm>
          <a:effectLst>
            <a:outerShdw blurRad="50800" dist="38100" dir="2700000" algn="tl" rotWithShape="0">
              <a:prstClr val="black">
                <a:alpha val="40000"/>
              </a:prstClr>
            </a:outerShdw>
          </a:effectLst>
        </p:spPr>
        <p:txBody>
          <a:bodyPr>
            <a:noAutofit/>
          </a:bodyPr>
          <a:lstStyle/>
          <a:p>
            <a:pPr algn="ctr"/>
            <a:r>
              <a:rPr lang="en-CA" sz="5400" b="1" dirty="0">
                <a:latin typeface="Bell Gothic Std Black" pitchFamily="34" charset="0"/>
              </a:rPr>
              <a:t>Ground Penetrating Radar For Forensic Investigations</a:t>
            </a:r>
          </a:p>
        </p:txBody>
      </p:sp>
    </p:spTree>
    <p:extLst>
      <p:ext uri="{BB962C8B-B14F-4D97-AF65-F5344CB8AC3E}">
        <p14:creationId xmlns:p14="http://schemas.microsoft.com/office/powerpoint/2010/main" val="7798432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Secondary items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1629900"/>
            <a:ext cx="7973888" cy="3280994"/>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069" y="1752600"/>
            <a:ext cx="1527651" cy="3059618"/>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5269" y="1752601"/>
            <a:ext cx="1527651" cy="3059617"/>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8600" y="1752601"/>
            <a:ext cx="1562100" cy="3059618"/>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5000" y="1752600"/>
            <a:ext cx="1527651" cy="3059618"/>
          </a:xfrm>
          <a:prstGeom prst="rect">
            <a:avLst/>
          </a:prstGeom>
          <a:effectLst>
            <a:outerShdw blurRad="50800" dist="38100" dir="2700000" algn="tl" rotWithShape="0">
              <a:prstClr val="black">
                <a:alpha val="40000"/>
              </a:prstClr>
            </a:outerShdw>
          </a:effectLst>
        </p:spPr>
      </p:pic>
      <p:sp>
        <p:nvSpPr>
          <p:cNvPr id="9" name="Text Placeholder 3"/>
          <p:cNvSpPr txBox="1">
            <a:spLocks/>
          </p:cNvSpPr>
          <p:nvPr/>
        </p:nvSpPr>
        <p:spPr>
          <a:xfrm>
            <a:off x="6805929" y="2209800"/>
            <a:ext cx="1973422" cy="1595900"/>
          </a:xfrm>
          <a:prstGeom prst="rect">
            <a:avLst/>
          </a:prstGeom>
          <a:effectLst/>
        </p:spPr>
        <p:txBody>
          <a:bodyPr>
            <a:noAutofit/>
          </a:bodyPr>
          <a:lstStyle>
            <a:lvl1pPr marL="342900" indent="-342900" algn="l" rtl="0" eaLnBrk="1" fontAlgn="base" hangingPunct="1">
              <a:spcBef>
                <a:spcPct val="20000"/>
              </a:spcBef>
              <a:spcAft>
                <a:spcPct val="0"/>
              </a:spcAft>
              <a:buFont typeface="Arial" charset="0"/>
              <a:buChar char="•"/>
              <a:defRPr sz="2400" kern="1200">
                <a:solidFill>
                  <a:schemeClr val="tx1"/>
                </a:solidFill>
                <a:latin typeface="Bell Gothic Std Light" pitchFamily="34" charset="0"/>
                <a:ea typeface="+mn-ea"/>
                <a:cs typeface="Arial" pitchFamily="34" charset="0"/>
              </a:defRPr>
            </a:lvl1pPr>
            <a:lvl2pPr marL="742950" indent="-285750" algn="l" rtl="0" eaLnBrk="1" fontAlgn="base" hangingPunct="1">
              <a:spcBef>
                <a:spcPct val="20000"/>
              </a:spcBef>
              <a:spcAft>
                <a:spcPct val="0"/>
              </a:spcAft>
              <a:buFont typeface="Arial" charset="0"/>
              <a:buChar char="–"/>
              <a:defRPr sz="2400" kern="1200">
                <a:solidFill>
                  <a:schemeClr val="tx1"/>
                </a:solidFill>
                <a:latin typeface="Bell Gothic Std Light" pitchFamily="34" charset="0"/>
                <a:ea typeface="+mn-ea"/>
                <a:cs typeface="Arial" pitchFamily="34" charset="0"/>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Bell Gothic Std Light" pitchFamily="34" charset="0"/>
                <a:ea typeface="+mn-ea"/>
                <a:cs typeface="Arial" pitchFamily="34" charset="0"/>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Bell Gothic Std Light" pitchFamily="34" charset="0"/>
                <a:ea typeface="+mn-ea"/>
                <a:cs typeface="Arial" pitchFamily="34" charset="0"/>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Bell Gothic Std Light"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None/>
            </a:pPr>
            <a:r>
              <a:rPr lang="en-CA" sz="2000" b="1" dirty="0">
                <a:latin typeface="Arial Narrow" panose="020B0606020202030204" pitchFamily="34" charset="0"/>
              </a:rPr>
              <a:t>Wells </a:t>
            </a:r>
          </a:p>
          <a:p>
            <a:pPr marL="457200" lvl="1" indent="0">
              <a:buNone/>
            </a:pPr>
            <a:r>
              <a:rPr lang="en-CA" sz="2000" b="1" dirty="0">
                <a:latin typeface="Arial Narrow" panose="020B0606020202030204" pitchFamily="34" charset="0"/>
              </a:rPr>
              <a:t>Foundations</a:t>
            </a:r>
          </a:p>
          <a:p>
            <a:pPr marL="457200" lvl="1" indent="0">
              <a:buNone/>
            </a:pPr>
            <a:r>
              <a:rPr lang="en-CA" sz="2000" b="1" dirty="0">
                <a:latin typeface="Arial Narrow" panose="020B0606020202030204" pitchFamily="34" charset="0"/>
              </a:rPr>
              <a:t>Disturbed </a:t>
            </a:r>
          </a:p>
          <a:p>
            <a:pPr marL="457200" lvl="1" indent="0">
              <a:buNone/>
            </a:pPr>
            <a:r>
              <a:rPr lang="en-CA" sz="2000" b="1" dirty="0">
                <a:latin typeface="Arial Narrow" panose="020B0606020202030204" pitchFamily="34" charset="0"/>
              </a:rPr>
              <a:t>Soil</a:t>
            </a:r>
          </a:p>
          <a:p>
            <a:pPr marL="457200" lvl="1" indent="0">
              <a:buNone/>
            </a:pPr>
            <a:r>
              <a:rPr lang="en-CA" sz="2000" b="1" dirty="0">
                <a:latin typeface="Arial Narrow" panose="020B0606020202030204" pitchFamily="34" charset="0"/>
              </a:rPr>
              <a:t>Voids</a:t>
            </a:r>
          </a:p>
          <a:p>
            <a:pPr marL="457200" lvl="1" indent="0">
              <a:buNone/>
            </a:pPr>
            <a:endParaRPr lang="en-CA" sz="2000" b="1" dirty="0">
              <a:latin typeface="Arial Narrow" panose="020B0606020202030204" pitchFamily="34" charset="0"/>
            </a:endParaRPr>
          </a:p>
          <a:p>
            <a:pPr marL="457200" lvl="1" indent="0">
              <a:buNone/>
            </a:pPr>
            <a:endParaRPr lang="en-CA" sz="2000" b="1" dirty="0">
              <a:latin typeface="Arial Narrow" panose="020B0606020202030204" pitchFamily="34" charset="0"/>
            </a:endParaRPr>
          </a:p>
          <a:p>
            <a:pPr marL="457200" lvl="1" indent="0">
              <a:buNone/>
            </a:pPr>
            <a:r>
              <a:rPr lang="en-CA" sz="2000" b="1" dirty="0">
                <a:latin typeface="Arial Narrow" panose="020B0606020202030204" pitchFamily="34" charset="0"/>
              </a:rPr>
              <a:t> </a:t>
            </a:r>
          </a:p>
          <a:p>
            <a:pPr marL="457200" lvl="1" indent="0">
              <a:buNone/>
            </a:pPr>
            <a:endParaRPr lang="en-CA" sz="2000" b="1" dirty="0">
              <a:latin typeface="Arial Narrow" panose="020B0606020202030204" pitchFamily="34" charset="0"/>
            </a:endParaRPr>
          </a:p>
          <a:p>
            <a:pPr marL="457200" lvl="1" indent="0">
              <a:spcBef>
                <a:spcPts val="0"/>
              </a:spcBef>
              <a:spcAft>
                <a:spcPts val="400"/>
              </a:spcAft>
              <a:buNone/>
            </a:pPr>
            <a:endParaRPr lang="en-CA" b="1" dirty="0">
              <a:latin typeface="Arial Narrow" panose="020B0606020202030204" pitchFamily="34" charset="0"/>
            </a:endParaRPr>
          </a:p>
          <a:p>
            <a:pPr marL="457200" lvl="1" indent="0">
              <a:buNone/>
            </a:pPr>
            <a:endParaRPr lang="en-CA" b="1" dirty="0">
              <a:latin typeface="Arial Narrow" panose="020B0606020202030204" pitchFamily="34" charset="0"/>
            </a:endParaRPr>
          </a:p>
        </p:txBody>
      </p:sp>
    </p:spTree>
    <p:extLst>
      <p:ext uri="{BB962C8B-B14F-4D97-AF65-F5344CB8AC3E}">
        <p14:creationId xmlns:p14="http://schemas.microsoft.com/office/powerpoint/2010/main" val="35333180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0186" y="3124200"/>
            <a:ext cx="4474101" cy="2777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556790"/>
            <a:ext cx="8856984" cy="3600399"/>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432221">
            <a:off x="1982386" y="3391647"/>
            <a:ext cx="431111" cy="1970798"/>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0848" y="1718929"/>
            <a:ext cx="3051985" cy="2048258"/>
          </a:xfrm>
          <a:prstGeom prst="rect">
            <a:avLst/>
          </a:prstGeom>
          <a:effectLst>
            <a:outerShdw blurRad="50800" dist="38100" dir="2700000" algn="tl" rotWithShape="0">
              <a:prstClr val="black">
                <a:alpha val="40000"/>
              </a:prstClr>
            </a:outerShdw>
            <a:reflection blurRad="6350" stA="52000" endA="300" endPos="35000" dir="5400000" sy="-100000" algn="bl" rotWithShape="0"/>
          </a:effectLst>
        </p:spPr>
      </p:pic>
      <p:sp>
        <p:nvSpPr>
          <p:cNvPr id="8" name="Oval 7"/>
          <p:cNvSpPr/>
          <p:nvPr/>
        </p:nvSpPr>
        <p:spPr>
          <a:xfrm>
            <a:off x="899592" y="1350056"/>
            <a:ext cx="5112568" cy="4743238"/>
          </a:xfrm>
          <a:prstGeom prst="ellipse">
            <a:avLst/>
          </a:prstGeom>
          <a:noFill/>
          <a:ln w="254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0" name="Straight Connector 9"/>
          <p:cNvCxnSpPr>
            <a:endCxn id="8" idx="3"/>
          </p:cNvCxnSpPr>
          <p:nvPr/>
        </p:nvCxnSpPr>
        <p:spPr>
          <a:xfrm flipH="1">
            <a:off x="1648310" y="1899122"/>
            <a:ext cx="3355738" cy="3499541"/>
          </a:xfrm>
          <a:prstGeom prst="line">
            <a:avLst/>
          </a:prstGeom>
          <a:ln w="2540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 Placeholder 3"/>
          <p:cNvSpPr txBox="1">
            <a:spLocks/>
          </p:cNvSpPr>
          <p:nvPr/>
        </p:nvSpPr>
        <p:spPr>
          <a:xfrm>
            <a:off x="6263713" y="2864309"/>
            <a:ext cx="2880287" cy="902878"/>
          </a:xfrm>
          <a:prstGeom prst="rect">
            <a:avLst/>
          </a:prstGeom>
          <a:effectLst/>
        </p:spPr>
        <p:txBody>
          <a:bodyPr>
            <a:noAutofit/>
          </a:bodyPr>
          <a:lstStyle>
            <a:lvl1pPr marL="342900" indent="-342900" algn="l" rtl="0" eaLnBrk="1" fontAlgn="base" hangingPunct="1">
              <a:spcBef>
                <a:spcPct val="20000"/>
              </a:spcBef>
              <a:spcAft>
                <a:spcPct val="0"/>
              </a:spcAft>
              <a:buFont typeface="Arial" charset="0"/>
              <a:buChar char="•"/>
              <a:defRPr sz="2400" kern="1200">
                <a:solidFill>
                  <a:schemeClr val="tx1"/>
                </a:solidFill>
                <a:latin typeface="Bell Gothic Std Light" pitchFamily="34" charset="0"/>
                <a:ea typeface="+mn-ea"/>
                <a:cs typeface="Arial" pitchFamily="34" charset="0"/>
              </a:defRPr>
            </a:lvl1pPr>
            <a:lvl2pPr marL="742950" indent="-285750" algn="l" rtl="0" eaLnBrk="1" fontAlgn="base" hangingPunct="1">
              <a:spcBef>
                <a:spcPct val="20000"/>
              </a:spcBef>
              <a:spcAft>
                <a:spcPct val="0"/>
              </a:spcAft>
              <a:buFont typeface="Arial" charset="0"/>
              <a:buChar char="–"/>
              <a:defRPr sz="2400" kern="1200">
                <a:solidFill>
                  <a:schemeClr val="tx1"/>
                </a:solidFill>
                <a:latin typeface="Bell Gothic Std Light" pitchFamily="34" charset="0"/>
                <a:ea typeface="+mn-ea"/>
                <a:cs typeface="Arial" pitchFamily="34" charset="0"/>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Bell Gothic Std Light" pitchFamily="34" charset="0"/>
                <a:ea typeface="+mn-ea"/>
                <a:cs typeface="Arial" pitchFamily="34" charset="0"/>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Bell Gothic Std Light" pitchFamily="34" charset="0"/>
                <a:ea typeface="+mn-ea"/>
                <a:cs typeface="Arial" pitchFamily="34" charset="0"/>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Bell Gothic Std Light"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dirty="0">
                <a:latin typeface="Arial Narrow" panose="020B0606020202030204" pitchFamily="34" charset="0"/>
              </a:rPr>
              <a:t>Small individual objects</a:t>
            </a:r>
            <a:endParaRPr lang="en-CA" b="1" dirty="0">
              <a:solidFill>
                <a:srgbClr val="001A53"/>
              </a:solidFill>
              <a:latin typeface="Arial Narrow" panose="020B0606020202030204" pitchFamily="34" charset="0"/>
            </a:endParaRPr>
          </a:p>
        </p:txBody>
      </p:sp>
      <p:sp>
        <p:nvSpPr>
          <p:cNvPr id="12" name="Title 11"/>
          <p:cNvSpPr>
            <a:spLocks noGrp="1"/>
          </p:cNvSpPr>
          <p:nvPr>
            <p:ph type="ctrTitle"/>
          </p:nvPr>
        </p:nvSpPr>
        <p:spPr/>
        <p:txBody>
          <a:bodyPr/>
          <a:lstStyle/>
          <a:p>
            <a:r>
              <a:rPr lang="en-US" dirty="0"/>
              <a:t>Impossible items</a:t>
            </a:r>
          </a:p>
        </p:txBody>
      </p:sp>
    </p:spTree>
    <p:extLst>
      <p:ext uri="{BB962C8B-B14F-4D97-AF65-F5344CB8AC3E}">
        <p14:creationId xmlns:p14="http://schemas.microsoft.com/office/powerpoint/2010/main" val="4879674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a:t>GPR Limitations: </a:t>
            </a:r>
          </a:p>
        </p:txBody>
      </p:sp>
      <p:sp>
        <p:nvSpPr>
          <p:cNvPr id="3" name="Content Placeholder 2"/>
          <p:cNvSpPr>
            <a:spLocks noGrp="1"/>
          </p:cNvSpPr>
          <p:nvPr>
            <p:ph idx="4294967295"/>
          </p:nvPr>
        </p:nvSpPr>
        <p:spPr>
          <a:xfrm>
            <a:off x="1066800" y="1828800"/>
            <a:ext cx="7056437" cy="4525963"/>
          </a:xfrm>
          <a:prstGeom prst="rect">
            <a:avLst/>
          </a:prstGeom>
        </p:spPr>
        <p:txBody>
          <a:bodyPr/>
          <a:lstStyle/>
          <a:p>
            <a:r>
              <a:rPr lang="en-CA" dirty="0"/>
              <a:t>Cannot see through metal</a:t>
            </a:r>
          </a:p>
          <a:p>
            <a:r>
              <a:rPr lang="en-CA" dirty="0"/>
              <a:t>Cannot see deep through certain types of soils </a:t>
            </a:r>
          </a:p>
          <a:p>
            <a:r>
              <a:rPr lang="en-CA" dirty="0"/>
              <a:t>Finite depth detection </a:t>
            </a:r>
          </a:p>
          <a:p>
            <a:r>
              <a:rPr lang="en-CA" dirty="0"/>
              <a:t>Finds non-evidence items </a:t>
            </a:r>
          </a:p>
          <a:p>
            <a:r>
              <a:rPr lang="en-CA" dirty="0"/>
              <a:t>Cannot find very small items </a:t>
            </a:r>
          </a:p>
          <a:p>
            <a:endParaRPr lang="en-CA" dirty="0"/>
          </a:p>
        </p:txBody>
      </p:sp>
    </p:spTree>
    <p:extLst>
      <p:ext uri="{BB962C8B-B14F-4D97-AF65-F5344CB8AC3E}">
        <p14:creationId xmlns:p14="http://schemas.microsoft.com/office/powerpoint/2010/main" val="33937267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FINDAR GPR</a:t>
            </a:r>
            <a:endParaRPr lang="en-CA" dirty="0"/>
          </a:p>
        </p:txBody>
      </p:sp>
      <p:pic>
        <p:nvPicPr>
          <p:cNvPr id="4" name="Content Placeholder 5"/>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tretch>
            <a:fillRect/>
          </a:stretch>
        </p:blipFill>
        <p:spPr bwMode="auto">
          <a:xfrm>
            <a:off x="2327025" y="1371600"/>
            <a:ext cx="4076700" cy="415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959588" y="1588150"/>
            <a:ext cx="1332416" cy="369332"/>
          </a:xfrm>
          <a:prstGeom prst="rect">
            <a:avLst/>
          </a:prstGeom>
          <a:noFill/>
        </p:spPr>
        <p:txBody>
          <a:bodyPr wrap="none" rtlCol="0">
            <a:spAutoFit/>
          </a:bodyPr>
          <a:lstStyle/>
          <a:p>
            <a:r>
              <a:rPr lang="en-CA" b="1" dirty="0">
                <a:latin typeface="Arial Narrow" panose="020B0606020202030204" pitchFamily="34" charset="0"/>
                <a:cs typeface="Arial" pitchFamily="34" charset="0"/>
              </a:rPr>
              <a:t>Display Unit </a:t>
            </a:r>
          </a:p>
        </p:txBody>
      </p:sp>
      <p:sp>
        <p:nvSpPr>
          <p:cNvPr id="8" name="TextBox 7"/>
          <p:cNvSpPr txBox="1"/>
          <p:nvPr/>
        </p:nvSpPr>
        <p:spPr>
          <a:xfrm>
            <a:off x="1847606" y="4981812"/>
            <a:ext cx="1418978" cy="646331"/>
          </a:xfrm>
          <a:prstGeom prst="rect">
            <a:avLst/>
          </a:prstGeom>
          <a:noFill/>
        </p:spPr>
        <p:txBody>
          <a:bodyPr wrap="none" rtlCol="0">
            <a:spAutoFit/>
          </a:bodyPr>
          <a:lstStyle/>
          <a:p>
            <a:r>
              <a:rPr lang="en-CA" b="1" dirty="0">
                <a:latin typeface="Arial Narrow" panose="020B0606020202030204" pitchFamily="34" charset="0"/>
                <a:cs typeface="Arial" pitchFamily="34" charset="0"/>
              </a:rPr>
              <a:t>Transmitter</a:t>
            </a:r>
            <a:br>
              <a:rPr lang="en-CA" b="1" dirty="0">
                <a:latin typeface="Arial Narrow" panose="020B0606020202030204" pitchFamily="34" charset="0"/>
                <a:cs typeface="Arial" pitchFamily="34" charset="0"/>
              </a:rPr>
            </a:br>
            <a:r>
              <a:rPr lang="en-CA" b="1" dirty="0">
                <a:latin typeface="Arial Narrow" panose="020B0606020202030204" pitchFamily="34" charset="0"/>
                <a:cs typeface="Arial" pitchFamily="34" charset="0"/>
              </a:rPr>
              <a:t>and Receiver </a:t>
            </a:r>
          </a:p>
        </p:txBody>
      </p:sp>
      <p:sp>
        <p:nvSpPr>
          <p:cNvPr id="11" name="TextBox 10"/>
          <p:cNvSpPr txBox="1"/>
          <p:nvPr/>
        </p:nvSpPr>
        <p:spPr>
          <a:xfrm>
            <a:off x="2672758" y="3557275"/>
            <a:ext cx="889987" cy="369332"/>
          </a:xfrm>
          <a:prstGeom prst="rect">
            <a:avLst/>
          </a:prstGeom>
          <a:noFill/>
        </p:spPr>
        <p:txBody>
          <a:bodyPr wrap="none" rtlCol="0">
            <a:spAutoFit/>
          </a:bodyPr>
          <a:lstStyle/>
          <a:p>
            <a:r>
              <a:rPr lang="en-CA" b="1" dirty="0">
                <a:latin typeface="Arial Narrow" panose="020B0606020202030204" pitchFamily="34" charset="0"/>
                <a:cs typeface="Arial" pitchFamily="34" charset="0"/>
              </a:rPr>
              <a:t>Battery </a:t>
            </a:r>
          </a:p>
        </p:txBody>
      </p:sp>
      <p:sp>
        <p:nvSpPr>
          <p:cNvPr id="15" name="TextBox 14"/>
          <p:cNvSpPr txBox="1"/>
          <p:nvPr/>
        </p:nvSpPr>
        <p:spPr>
          <a:xfrm>
            <a:off x="5410200" y="3374040"/>
            <a:ext cx="1609086" cy="369332"/>
          </a:xfrm>
          <a:prstGeom prst="rect">
            <a:avLst/>
          </a:prstGeom>
          <a:noFill/>
        </p:spPr>
        <p:txBody>
          <a:bodyPr wrap="square" rtlCol="0">
            <a:spAutoFit/>
          </a:bodyPr>
          <a:lstStyle/>
          <a:p>
            <a:r>
              <a:rPr lang="en-CA" b="1" dirty="0">
                <a:latin typeface="Arial Narrow" panose="020B0606020202030204" pitchFamily="34" charset="0"/>
                <a:cs typeface="Arial" pitchFamily="34" charset="0"/>
              </a:rPr>
              <a:t>Collection Cart </a:t>
            </a:r>
          </a:p>
        </p:txBody>
      </p:sp>
      <p:sp>
        <p:nvSpPr>
          <p:cNvPr id="18" name="TextBox 17"/>
          <p:cNvSpPr txBox="1"/>
          <p:nvPr/>
        </p:nvSpPr>
        <p:spPr>
          <a:xfrm>
            <a:off x="1847606" y="4025488"/>
            <a:ext cx="1132041" cy="369332"/>
          </a:xfrm>
          <a:prstGeom prst="rect">
            <a:avLst/>
          </a:prstGeom>
          <a:noFill/>
        </p:spPr>
        <p:txBody>
          <a:bodyPr wrap="none" rtlCol="0">
            <a:spAutoFit/>
          </a:bodyPr>
          <a:lstStyle/>
          <a:p>
            <a:r>
              <a:rPr lang="en-CA" b="1" dirty="0">
                <a:latin typeface="Arial Narrow" panose="020B0606020202030204" pitchFamily="34" charset="0"/>
                <a:cs typeface="Arial" pitchFamily="34" charset="0"/>
              </a:rPr>
              <a:t>Odometer </a:t>
            </a:r>
          </a:p>
        </p:txBody>
      </p:sp>
      <p:cxnSp>
        <p:nvCxnSpPr>
          <p:cNvPr id="9" name="Straight Arrow Connector 8"/>
          <p:cNvCxnSpPr/>
          <p:nvPr/>
        </p:nvCxnSpPr>
        <p:spPr>
          <a:xfrm>
            <a:off x="3529864" y="3841161"/>
            <a:ext cx="1054229" cy="0"/>
          </a:xfrm>
          <a:prstGeom prst="straightConnector1">
            <a:avLst/>
          </a:prstGeom>
          <a:ln w="25400">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919149" y="4220166"/>
            <a:ext cx="1287191" cy="0"/>
          </a:xfrm>
          <a:prstGeom prst="straightConnector1">
            <a:avLst/>
          </a:prstGeom>
          <a:ln w="25400">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cxnSpLocks/>
          </p:cNvCxnSpPr>
          <p:nvPr/>
        </p:nvCxnSpPr>
        <p:spPr>
          <a:xfrm flipV="1">
            <a:off x="3117751" y="4572000"/>
            <a:ext cx="1550730" cy="609600"/>
          </a:xfrm>
          <a:prstGeom prst="straightConnector1">
            <a:avLst/>
          </a:prstGeom>
          <a:ln w="25400">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4345232" y="1772816"/>
            <a:ext cx="1522912" cy="0"/>
          </a:xfrm>
          <a:prstGeom prst="straightConnector1">
            <a:avLst/>
          </a:prstGeom>
          <a:ln w="25400">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3566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CA" dirty="0"/>
              <a:t>FINDAR Data Collection</a:t>
            </a:r>
          </a:p>
        </p:txBody>
      </p:sp>
      <p:sp>
        <p:nvSpPr>
          <p:cNvPr id="1228803" name="Rectangle 3"/>
          <p:cNvSpPr>
            <a:spLocks noGrp="1" noChangeArrowheads="1"/>
          </p:cNvSpPr>
          <p:nvPr>
            <p:ph type="body" sz="half" idx="4294967295"/>
          </p:nvPr>
        </p:nvSpPr>
        <p:spPr>
          <a:xfrm>
            <a:off x="381000" y="3713472"/>
            <a:ext cx="2602745" cy="2320512"/>
          </a:xfrm>
          <a:prstGeom prst="rect">
            <a:avLst/>
          </a:prstGeom>
        </p:spPr>
        <p:txBody>
          <a:bodyPr/>
          <a:lstStyle/>
          <a:p>
            <a:pPr marL="0" indent="0" eaLnBrk="1" hangingPunct="1">
              <a:buNone/>
            </a:pPr>
            <a:r>
              <a:rPr lang="en-US" altLang="en-US" sz="2000" dirty="0">
                <a:solidFill>
                  <a:schemeClr val="tx1"/>
                </a:solidFill>
              </a:rPr>
              <a:t>The odometer triggers the GPR system to take a data sample at regular intervals on the ground</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0141" y="1106441"/>
            <a:ext cx="2535213" cy="2160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Straight Arrow Connector 18"/>
          <p:cNvCxnSpPr/>
          <p:nvPr/>
        </p:nvCxnSpPr>
        <p:spPr>
          <a:xfrm>
            <a:off x="5419328" y="3084801"/>
            <a:ext cx="1468517" cy="738463"/>
          </a:xfrm>
          <a:prstGeom prst="straightConnector1">
            <a:avLst/>
          </a:prstGeom>
          <a:ln w="25400">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749609" y="1351590"/>
            <a:ext cx="1274708" cy="369332"/>
          </a:xfrm>
          <a:prstGeom prst="rect">
            <a:avLst/>
          </a:prstGeom>
          <a:noFill/>
        </p:spPr>
        <p:txBody>
          <a:bodyPr wrap="none" rtlCol="0">
            <a:spAutoFit/>
          </a:bodyPr>
          <a:lstStyle/>
          <a:p>
            <a:r>
              <a:rPr lang="en-CA" dirty="0">
                <a:latin typeface="Arial" pitchFamily="34" charset="0"/>
                <a:cs typeface="Arial" pitchFamily="34" charset="0"/>
              </a:rPr>
              <a:t>Odometer </a:t>
            </a:r>
          </a:p>
        </p:txBody>
      </p:sp>
      <p:pic>
        <p:nvPicPr>
          <p:cNvPr id="10" name="Picture 2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990197" y="3793719"/>
            <a:ext cx="5410853" cy="221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4" descr="SC right side Jeff BU"/>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0490" y="609600"/>
            <a:ext cx="2680560" cy="3103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Arrow Connector 13"/>
          <p:cNvCxnSpPr/>
          <p:nvPr/>
        </p:nvCxnSpPr>
        <p:spPr>
          <a:xfrm flipH="1">
            <a:off x="2417747" y="1720922"/>
            <a:ext cx="1484262" cy="465583"/>
          </a:xfrm>
          <a:prstGeom prst="straightConnector1">
            <a:avLst/>
          </a:prstGeom>
          <a:ln w="31750">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6900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288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0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5105400" y="2286000"/>
            <a:ext cx="2667000" cy="1524000"/>
          </a:xfrm>
          <a:prstGeom prst="rect">
            <a:avLst/>
          </a:prstGeom>
          <a:solidFill>
            <a:srgbClr val="BF9A7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Font typeface="Arial" pitchFamily="34" charset="0"/>
              <a:buChar char="–"/>
              <a:defRPr sz="2000">
                <a:solidFill>
                  <a:schemeClr val="bg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bg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bg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bg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bg1"/>
                </a:solidFill>
                <a:latin typeface="Arial" pitchFamily="34" charset="0"/>
              </a:defRPr>
            </a:lvl9pPr>
          </a:lstStyle>
          <a:p>
            <a:pPr eaLnBrk="1" hangingPunct="1">
              <a:spcBef>
                <a:spcPct val="0"/>
              </a:spcBef>
              <a:buFontTx/>
              <a:buNone/>
            </a:pPr>
            <a:endParaRPr lang="en-CA" altLang="en-US" sz="1800">
              <a:solidFill>
                <a:schemeClr val="tx1"/>
              </a:solidFill>
            </a:endParaRPr>
          </a:p>
        </p:txBody>
      </p:sp>
      <p:pic>
        <p:nvPicPr>
          <p:cNvPr id="1048579" name="Picture 3" descr="Pipe Respons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8788" y="1598613"/>
            <a:ext cx="4240212" cy="340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Rectangle 4"/>
          <p:cNvSpPr>
            <a:spLocks noGrp="1" noChangeArrowheads="1"/>
          </p:cNvSpPr>
          <p:nvPr>
            <p:ph type="ctrTitle"/>
          </p:nvPr>
        </p:nvSpPr>
        <p:spPr/>
        <p:txBody>
          <a:bodyPr/>
          <a:lstStyle/>
          <a:p>
            <a:pPr eaLnBrk="1" hangingPunct="1"/>
            <a:r>
              <a:rPr lang="en-US" altLang="en-US" dirty="0"/>
              <a:t>Point Targets Produce Hyperbolas</a:t>
            </a:r>
          </a:p>
        </p:txBody>
      </p:sp>
      <p:sp>
        <p:nvSpPr>
          <p:cNvPr id="1048581" name="Text Box 5"/>
          <p:cNvSpPr txBox="1">
            <a:spLocks noChangeArrowheads="1"/>
          </p:cNvSpPr>
          <p:nvPr/>
        </p:nvSpPr>
        <p:spPr bwMode="auto">
          <a:xfrm>
            <a:off x="4648200" y="5427664"/>
            <a:ext cx="4038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Font typeface="Arial" pitchFamily="34" charset="0"/>
              <a:buChar char="–"/>
              <a:defRPr sz="2000">
                <a:solidFill>
                  <a:schemeClr val="bg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bg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bg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bg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bg1"/>
                </a:solidFill>
                <a:latin typeface="Arial" pitchFamily="34" charset="0"/>
              </a:defRPr>
            </a:lvl9pPr>
          </a:lstStyle>
          <a:p>
            <a:pPr algn="ctr" eaLnBrk="1" hangingPunct="1">
              <a:spcBef>
                <a:spcPct val="50000"/>
              </a:spcBef>
              <a:buFontTx/>
              <a:buNone/>
            </a:pPr>
            <a:r>
              <a:rPr lang="en-US" altLang="en-US" sz="1800" dirty="0">
                <a:solidFill>
                  <a:schemeClr val="tx1"/>
                </a:solidFill>
              </a:rPr>
              <a:t>Target is approximately 2.2 ft. deep</a:t>
            </a:r>
          </a:p>
        </p:txBody>
      </p:sp>
      <p:pic>
        <p:nvPicPr>
          <p:cNvPr id="56326" name="Picture 6" descr="SmartCart large strok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1243013"/>
            <a:ext cx="5641975" cy="494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Picture 8" descr="Bag of mon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2050" y="2759075"/>
            <a:ext cx="53975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77694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4857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485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58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743200"/>
            <a:ext cx="8458200" cy="762000"/>
          </a:xfrm>
        </p:spPr>
        <p:txBody>
          <a:bodyPr>
            <a:normAutofit/>
          </a:bodyPr>
          <a:lstStyle/>
          <a:p>
            <a:r>
              <a:rPr lang="en-US" sz="4000" dirty="0"/>
              <a:t>Line Search</a:t>
            </a:r>
          </a:p>
        </p:txBody>
      </p:sp>
    </p:spTree>
    <p:extLst>
      <p:ext uri="{BB962C8B-B14F-4D97-AF65-F5344CB8AC3E}">
        <p14:creationId xmlns:p14="http://schemas.microsoft.com/office/powerpoint/2010/main" val="31066093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a:t>Line Search</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14224" y="1371600"/>
            <a:ext cx="8571536" cy="358957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3" name="Straight Arrow Connector 32"/>
          <p:cNvCxnSpPr/>
          <p:nvPr/>
        </p:nvCxnSpPr>
        <p:spPr>
          <a:xfrm flipH="1" flipV="1">
            <a:off x="5486400" y="4267200"/>
            <a:ext cx="828014" cy="491028"/>
          </a:xfrm>
          <a:prstGeom prst="straightConnector1">
            <a:avLst/>
          </a:prstGeom>
          <a:ln w="28575">
            <a:solidFill>
              <a:srgbClr val="FFFF00"/>
            </a:solidFill>
            <a:headEnd type="none" w="med" len="med"/>
            <a:tailEnd type="non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cxnSpLocks/>
          </p:cNvCxnSpPr>
          <p:nvPr/>
        </p:nvCxnSpPr>
        <p:spPr>
          <a:xfrm flipH="1" flipV="1">
            <a:off x="2514600" y="2590800"/>
            <a:ext cx="2169460" cy="1223661"/>
          </a:xfrm>
          <a:prstGeom prst="straightConnector1">
            <a:avLst/>
          </a:prstGeom>
          <a:ln w="28575">
            <a:solidFill>
              <a:srgbClr val="FFFF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22" name="Content Placeholder 2"/>
          <p:cNvSpPr txBox="1">
            <a:spLocks/>
          </p:cNvSpPr>
          <p:nvPr/>
        </p:nvSpPr>
        <p:spPr>
          <a:xfrm>
            <a:off x="2056949" y="5453070"/>
            <a:ext cx="5030101" cy="28098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b="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CA" b="1" dirty="0">
                <a:latin typeface="Arial Narrow" panose="020B0606020202030204" pitchFamily="34" charset="0"/>
              </a:rPr>
              <a:t>Collecting lines in a unidirectional path </a:t>
            </a:r>
          </a:p>
          <a:p>
            <a:pPr marL="0" indent="0">
              <a:buNone/>
            </a:pPr>
            <a:endParaRPr lang="en-CA" b="1" dirty="0">
              <a:latin typeface="Arial Narrow" panose="020B0606020202030204" pitchFamily="34" charset="0"/>
            </a:endParaRPr>
          </a:p>
          <a:p>
            <a:pPr marL="0" indent="0">
              <a:buNone/>
            </a:pPr>
            <a:endParaRPr lang="en-CA" b="1" dirty="0">
              <a:latin typeface="Arial Narrow" panose="020B0606020202030204" pitchFamily="34" charset="0"/>
            </a:endParaRPr>
          </a:p>
        </p:txBody>
      </p:sp>
    </p:spTree>
    <p:extLst>
      <p:ext uri="{BB962C8B-B14F-4D97-AF65-F5344CB8AC3E}">
        <p14:creationId xmlns:p14="http://schemas.microsoft.com/office/powerpoint/2010/main" val="386888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300"/>
                                        <p:tgtEl>
                                          <p:spTgt spid="33"/>
                                        </p:tgtEl>
                                      </p:cBhvr>
                                    </p:animEffect>
                                  </p:childTnLst>
                                </p:cTn>
                              </p:par>
                            </p:childTnLst>
                          </p:cTn>
                        </p:par>
                        <p:par>
                          <p:cTn id="8" fill="hold">
                            <p:stCondLst>
                              <p:cond delay="300"/>
                            </p:stCondLst>
                            <p:childTnLst>
                              <p:par>
                                <p:cTn id="9" presetID="22" presetClass="entr" presetSubtype="2" fill="hold" nodeType="afterEffect">
                                  <p:stCondLst>
                                    <p:cond delay="300"/>
                                  </p:stCondLst>
                                  <p:childTnLst>
                                    <p:set>
                                      <p:cBhvr>
                                        <p:cTn id="10" dur="1" fill="hold">
                                          <p:stCondLst>
                                            <p:cond delay="0"/>
                                          </p:stCondLst>
                                        </p:cTn>
                                        <p:tgtEl>
                                          <p:spTgt spid="15"/>
                                        </p:tgtEl>
                                        <p:attrNameLst>
                                          <p:attrName>style.visibility</p:attrName>
                                        </p:attrNameLst>
                                      </p:cBhvr>
                                      <p:to>
                                        <p:strVal val="visible"/>
                                      </p:to>
                                    </p:set>
                                    <p:animEffect transition="in" filter="wipe(right)">
                                      <p:cBhvr>
                                        <p:cTn id="11" dur="4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67000"/>
            <a:ext cx="8458200" cy="762000"/>
          </a:xfrm>
        </p:spPr>
        <p:txBody>
          <a:bodyPr>
            <a:normAutofit/>
          </a:bodyPr>
          <a:lstStyle/>
          <a:p>
            <a:r>
              <a:rPr lang="en-US" sz="4000" dirty="0"/>
              <a:t>Grid Search</a:t>
            </a:r>
          </a:p>
        </p:txBody>
      </p:sp>
    </p:spTree>
    <p:extLst>
      <p:ext uri="{BB962C8B-B14F-4D97-AF65-F5344CB8AC3E}">
        <p14:creationId xmlns:p14="http://schemas.microsoft.com/office/powerpoint/2010/main" val="14251126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ctrTitle"/>
          </p:nvPr>
        </p:nvSpPr>
        <p:spPr/>
        <p:txBody>
          <a:bodyPr>
            <a:normAutofit fontScale="90000"/>
          </a:bodyPr>
          <a:lstStyle/>
          <a:p>
            <a:pPr eaLnBrk="1" hangingPunct="1"/>
            <a:r>
              <a:rPr lang="en-US" altLang="en-US"/>
              <a:t>Collect multiple cross-sections </a:t>
            </a:r>
            <a:br>
              <a:rPr lang="en-US" altLang="en-US"/>
            </a:br>
            <a:r>
              <a:rPr lang="en-US" altLang="en-US"/>
              <a:t>in a grid</a:t>
            </a:r>
          </a:p>
        </p:txBody>
      </p:sp>
      <p:pic>
        <p:nvPicPr>
          <p:cNvPr id="66563" name="Picture 5" descr="Grid survey grid small"/>
          <p:cNvPicPr>
            <a:picLocks noChangeAspect="1" noChangeArrowheads="1"/>
          </p:cNvPicPr>
          <p:nvPr/>
        </p:nvPicPr>
        <p:blipFill rotWithShape="1">
          <a:blip r:embed="rId3">
            <a:extLst>
              <a:ext uri="{28A0092B-C50C-407E-A947-70E740481C1C}">
                <a14:useLocalDpi xmlns:a14="http://schemas.microsoft.com/office/drawing/2010/main" val="0"/>
              </a:ext>
            </a:extLst>
          </a:blip>
          <a:srcRect t="10448"/>
          <a:stretch/>
        </p:blipFill>
        <p:spPr bwMode="auto">
          <a:xfrm>
            <a:off x="739774" y="1371600"/>
            <a:ext cx="808196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594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PR How 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0449" y="1143000"/>
            <a:ext cx="8823101" cy="4962994"/>
          </a:xfrm>
          <a:prstGeom prst="rect">
            <a:avLst/>
          </a:prstGeom>
        </p:spPr>
      </p:pic>
    </p:spTree>
    <p:extLst>
      <p:ext uri="{BB962C8B-B14F-4D97-AF65-F5344CB8AC3E}">
        <p14:creationId xmlns:p14="http://schemas.microsoft.com/office/powerpoint/2010/main" val="28653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8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repeatCount="indefinite" fill="remove"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28600"/>
            <a:ext cx="9144000" cy="914400"/>
          </a:xfrm>
        </p:spPr>
        <p:txBody>
          <a:bodyPr>
            <a:normAutofit/>
          </a:bodyPr>
          <a:lstStyle/>
          <a:p>
            <a:r>
              <a:rPr lang="en-CA" dirty="0"/>
              <a:t>Depth Slices</a:t>
            </a:r>
          </a:p>
        </p:txBody>
      </p:sp>
      <p:sp>
        <p:nvSpPr>
          <p:cNvPr id="30" name="Content Placeholder 2"/>
          <p:cNvSpPr txBox="1">
            <a:spLocks/>
          </p:cNvSpPr>
          <p:nvPr/>
        </p:nvSpPr>
        <p:spPr>
          <a:xfrm>
            <a:off x="297567" y="2704672"/>
            <a:ext cx="4038600" cy="144865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CA" sz="2400" dirty="0"/>
              <a:t>Grid searches allow for </a:t>
            </a:r>
            <a:r>
              <a:rPr lang="en-CA" sz="2400" dirty="0">
                <a:solidFill>
                  <a:srgbClr val="FF0000"/>
                </a:solidFill>
              </a:rPr>
              <a:t>data interpolation </a:t>
            </a:r>
            <a:r>
              <a:rPr lang="en-CA" sz="2400" dirty="0"/>
              <a:t>between lines to generate “depth slices”</a:t>
            </a:r>
          </a:p>
          <a:p>
            <a:endParaRPr lang="en-CA" sz="2400" dirty="0"/>
          </a:p>
        </p:txBody>
      </p:sp>
      <p:pic>
        <p:nvPicPr>
          <p:cNvPr id="6" name="Picture 3">
            <a:extLst>
              <a:ext uri="{FF2B5EF4-FFF2-40B4-BE49-F238E27FC236}">
                <a16:creationId xmlns:a16="http://schemas.microsoft.com/office/drawing/2014/main" id="{3CE3DA65-C525-4149-B9A2-DBEB076BC6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4855" y="1143000"/>
            <a:ext cx="4641578"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26467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828800" y="2057400"/>
            <a:ext cx="8458200" cy="762000"/>
          </a:xfrm>
        </p:spPr>
        <p:txBody>
          <a:bodyPr>
            <a:normAutofit/>
          </a:bodyPr>
          <a:lstStyle/>
          <a:p>
            <a:pPr eaLnBrk="1" hangingPunct="1">
              <a:defRPr/>
            </a:pPr>
            <a:r>
              <a:rPr lang="en-US" sz="4400" dirty="0"/>
              <a:t>GPR Case Studies</a:t>
            </a:r>
            <a:endParaRPr lang="en-CA" sz="4400" dirty="0"/>
          </a:p>
        </p:txBody>
      </p:sp>
      <p:sp>
        <p:nvSpPr>
          <p:cNvPr id="4" name="Title 1"/>
          <p:cNvSpPr txBox="1">
            <a:spLocks/>
          </p:cNvSpPr>
          <p:nvPr/>
        </p:nvSpPr>
        <p:spPr>
          <a:xfrm>
            <a:off x="0" y="3357563"/>
            <a:ext cx="9215438" cy="719137"/>
          </a:xfrm>
          <a:prstGeom prst="rect">
            <a:avLst/>
          </a:prstGeom>
          <a:effectLst>
            <a:outerShdw blurRad="50800" dist="38100" dir="2700000" algn="tl" rotWithShape="0">
              <a:prstClr val="black">
                <a:alpha val="40000"/>
              </a:prstClr>
            </a:outerShdw>
          </a:effectLst>
        </p:spPr>
        <p:txBody>
          <a:bodyPr anchor="ctr"/>
          <a:lstStyle>
            <a:lvl1pPr algn="ctr" defTabSz="914400" rtl="0" eaLnBrk="1" latinLnBrk="0" hangingPunct="1">
              <a:spcBef>
                <a:spcPct val="0"/>
              </a:spcBef>
              <a:buNone/>
              <a:defRPr sz="3200" b="1" kern="1200">
                <a:solidFill>
                  <a:srgbClr val="001A53"/>
                </a:solidFill>
                <a:latin typeface="Arial" pitchFamily="34" charset="0"/>
                <a:ea typeface="+mj-ea"/>
                <a:cs typeface="Arial" pitchFamily="34" charset="0"/>
              </a:defRPr>
            </a:lvl1pPr>
          </a:lstStyle>
          <a:p>
            <a:pPr fontAlgn="auto">
              <a:spcAft>
                <a:spcPts val="0"/>
              </a:spcAft>
              <a:defRPr/>
            </a:pPr>
            <a:endParaRPr lang="en-CA" sz="5000" dirty="0">
              <a:solidFill>
                <a:srgbClr val="002060"/>
              </a:solidFill>
            </a:endParaRPr>
          </a:p>
        </p:txBody>
      </p:sp>
    </p:spTree>
    <p:extLst>
      <p:ext uri="{BB962C8B-B14F-4D97-AF65-F5344CB8AC3E}">
        <p14:creationId xmlns:p14="http://schemas.microsoft.com/office/powerpoint/2010/main" val="2644278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Graveyard mapp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99" y="292100"/>
            <a:ext cx="7467601" cy="5784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Rectangle 4"/>
          <p:cNvSpPr>
            <a:spLocks noChangeArrowheads="1"/>
          </p:cNvSpPr>
          <p:nvPr/>
        </p:nvSpPr>
        <p:spPr bwMode="auto">
          <a:xfrm>
            <a:off x="1066799" y="292100"/>
            <a:ext cx="7467601" cy="57943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Font typeface="Arial" pitchFamily="34" charset="0"/>
              <a:buChar char="–"/>
              <a:defRPr sz="2000">
                <a:solidFill>
                  <a:schemeClr val="bg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bg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bg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bg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bg1"/>
                </a:solidFill>
                <a:latin typeface="Arial" pitchFamily="34" charset="0"/>
              </a:defRPr>
            </a:lvl9pPr>
          </a:lstStyle>
          <a:p>
            <a:pPr eaLnBrk="1" hangingPunct="1">
              <a:spcBef>
                <a:spcPct val="0"/>
              </a:spcBef>
            </a:pPr>
            <a:endParaRPr lang="en-CA" altLang="en-US" sz="1800">
              <a:solidFill>
                <a:srgbClr val="FFFF00"/>
              </a:solidFill>
            </a:endParaRPr>
          </a:p>
        </p:txBody>
      </p:sp>
      <p:sp>
        <p:nvSpPr>
          <p:cNvPr id="107525" name="Rectangle 5"/>
          <p:cNvSpPr>
            <a:spLocks noGrp="1" noChangeArrowheads="1"/>
          </p:cNvSpPr>
          <p:nvPr>
            <p:ph type="ctrTitle"/>
          </p:nvPr>
        </p:nvSpPr>
        <p:spPr>
          <a:noFill/>
        </p:spPr>
        <p:txBody>
          <a:bodyPr/>
          <a:lstStyle/>
          <a:p>
            <a:pPr eaLnBrk="1" hangingPunct="1"/>
            <a:r>
              <a:rPr lang="en-US" altLang="en-US" dirty="0">
                <a:solidFill>
                  <a:srgbClr val="FFFF00"/>
                </a:solidFill>
              </a:rPr>
              <a:t>Graveyard mapping</a:t>
            </a:r>
          </a:p>
        </p:txBody>
      </p:sp>
    </p:spTree>
    <p:extLst>
      <p:ext uri="{BB962C8B-B14F-4D97-AF65-F5344CB8AC3E}">
        <p14:creationId xmlns:p14="http://schemas.microsoft.com/office/powerpoint/2010/main" val="406862233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ctrTitle"/>
          </p:nvPr>
        </p:nvSpPr>
        <p:spPr/>
        <p:txBody>
          <a:bodyPr/>
          <a:lstStyle/>
          <a:p>
            <a:pPr eaLnBrk="1" hangingPunct="1"/>
            <a:r>
              <a:rPr lang="en-US" altLang="en-US"/>
              <a:t>Graveyard Mapping</a:t>
            </a:r>
          </a:p>
        </p:txBody>
      </p:sp>
      <p:pic>
        <p:nvPicPr>
          <p:cNvPr id="108547" name="Picture 3" descr="Graveyard mapp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990600"/>
            <a:ext cx="6858000" cy="494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097231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1844824"/>
            <a:ext cx="8064896" cy="3312368"/>
          </a:xfrm>
          <a:prstGeom prst="rect">
            <a:avLst/>
          </a:prstGeom>
          <a:effectLst>
            <a:outerShdw blurRad="50800" dist="38100" dir="2700000" algn="tl" rotWithShape="0">
              <a:prstClr val="black">
                <a:alpha val="40000"/>
              </a:prstClr>
            </a:outerShdw>
          </a:effec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43608" y="2060848"/>
            <a:ext cx="7632848" cy="286730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p:txBody>
          <a:bodyPr/>
          <a:lstStyle/>
          <a:p>
            <a:r>
              <a:rPr lang="en-CA" dirty="0"/>
              <a:t>Test Site</a:t>
            </a:r>
          </a:p>
        </p:txBody>
      </p:sp>
    </p:spTree>
    <p:extLst>
      <p:ext uri="{BB962C8B-B14F-4D97-AF65-F5344CB8AC3E}">
        <p14:creationId xmlns:p14="http://schemas.microsoft.com/office/powerpoint/2010/main" val="18370733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ctrTitle"/>
          </p:nvPr>
        </p:nvSpPr>
        <p:spPr>
          <a:noFill/>
        </p:spPr>
        <p:txBody>
          <a:bodyPr/>
          <a:lstStyle/>
          <a:p>
            <a:pPr eaLnBrk="1" hangingPunct="1"/>
            <a:r>
              <a:rPr lang="en-US" altLang="en-US"/>
              <a:t>Clandestine Burials</a:t>
            </a:r>
          </a:p>
        </p:txBody>
      </p:sp>
      <p:pic>
        <p:nvPicPr>
          <p:cNvPr id="103427" name="Picture 3" descr="Police skelet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219200"/>
            <a:ext cx="7734300" cy="498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64797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Buried p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799" y="990600"/>
            <a:ext cx="7053263" cy="484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Rectangle 3"/>
          <p:cNvSpPr>
            <a:spLocks noGrp="1" noChangeArrowheads="1"/>
          </p:cNvSpPr>
          <p:nvPr>
            <p:ph type="ctrTitle"/>
          </p:nvPr>
        </p:nvSpPr>
        <p:spPr>
          <a:noFill/>
        </p:spPr>
        <p:txBody>
          <a:bodyPr/>
          <a:lstStyle/>
          <a:p>
            <a:pPr eaLnBrk="1" hangingPunct="1"/>
            <a:r>
              <a:rPr lang="en-US" altLang="en-US"/>
              <a:t>Buried Pig at 0.5 m deep</a:t>
            </a:r>
          </a:p>
        </p:txBody>
      </p:sp>
      <p:sp>
        <p:nvSpPr>
          <p:cNvPr id="670725" name="Line 5"/>
          <p:cNvSpPr>
            <a:spLocks noChangeShapeType="1"/>
          </p:cNvSpPr>
          <p:nvPr/>
        </p:nvSpPr>
        <p:spPr bwMode="auto">
          <a:xfrm>
            <a:off x="3886200" y="3413918"/>
            <a:ext cx="762000" cy="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42715521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07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072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a:t>Disturbed Soil / Clandestine Burial</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1196752"/>
            <a:ext cx="9082441" cy="428964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2917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 y="1412776"/>
            <a:ext cx="6400800" cy="4392488"/>
          </a:xfrm>
          <a:prstGeom prst="rect">
            <a:avLst/>
          </a:prstGeom>
          <a:effectLst>
            <a:outerShdw blurRad="50800" dist="38100" dir="2700000" algn="tl" rotWithShape="0">
              <a:prstClr val="black">
                <a:alpha val="40000"/>
              </a:prstClr>
            </a:outerShdw>
          </a:effectLst>
        </p:spPr>
      </p:pic>
      <p:sp>
        <p:nvSpPr>
          <p:cNvPr id="2" name="Title 1"/>
          <p:cNvSpPr>
            <a:spLocks noGrp="1"/>
          </p:cNvSpPr>
          <p:nvPr>
            <p:ph type="ctrTitle"/>
          </p:nvPr>
        </p:nvSpPr>
        <p:spPr/>
        <p:txBody>
          <a:bodyPr/>
          <a:lstStyle/>
          <a:p>
            <a:r>
              <a:rPr lang="en-CA" dirty="0"/>
              <a:t>Clandestine burial</a:t>
            </a:r>
          </a:p>
        </p:txBody>
      </p:sp>
      <p:pic>
        <p:nvPicPr>
          <p:cNvPr id="7" name="Picture 2"/>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tretch>
            <a:fillRect/>
          </a:stretch>
        </p:blipFill>
        <p:spPr bwMode="auto">
          <a:xfrm>
            <a:off x="381000" y="1600200"/>
            <a:ext cx="3601497" cy="3548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Placeholder 2"/>
          <p:cNvSpPr>
            <a:spLocks noGrp="1"/>
          </p:cNvSpPr>
          <p:nvPr>
            <p:ph type="body" idx="4294967295"/>
          </p:nvPr>
        </p:nvSpPr>
        <p:spPr>
          <a:xfrm>
            <a:off x="762000" y="5165501"/>
            <a:ext cx="3673475" cy="639763"/>
          </a:xfrm>
          <a:prstGeom prst="rect">
            <a:avLst/>
          </a:prstGeom>
        </p:spPr>
        <p:txBody>
          <a:bodyPr/>
          <a:lstStyle/>
          <a:p>
            <a:pPr marL="0" indent="0" algn="ctr">
              <a:buNone/>
            </a:pPr>
            <a:r>
              <a:rPr lang="en-CA" sz="2400" b="0" dirty="0"/>
              <a:t>Cross Section </a:t>
            </a:r>
          </a:p>
        </p:txBody>
      </p:sp>
      <p:sp>
        <p:nvSpPr>
          <p:cNvPr id="5" name="Text Placeholder 4"/>
          <p:cNvSpPr>
            <a:spLocks noGrp="1"/>
          </p:cNvSpPr>
          <p:nvPr>
            <p:ph type="body" sz="quarter" idx="4294967295"/>
          </p:nvPr>
        </p:nvSpPr>
        <p:spPr>
          <a:xfrm>
            <a:off x="4946650" y="5157034"/>
            <a:ext cx="3816350" cy="639763"/>
          </a:xfrm>
          <a:prstGeom prst="rect">
            <a:avLst/>
          </a:prstGeom>
        </p:spPr>
        <p:txBody>
          <a:bodyPr/>
          <a:lstStyle/>
          <a:p>
            <a:pPr marL="0" indent="0" algn="ctr">
              <a:buNone/>
            </a:pPr>
            <a:r>
              <a:rPr lang="en-CA" sz="2400" b="0" dirty="0"/>
              <a:t>Plan Map </a:t>
            </a:r>
          </a:p>
        </p:txBody>
      </p:sp>
      <p:pic>
        <p:nvPicPr>
          <p:cNvPr id="8" name="Picture 3"/>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bwMode="auto">
          <a:xfrm>
            <a:off x="5029200" y="1600200"/>
            <a:ext cx="3645771" cy="3531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61491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Forensics anomalies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066800"/>
            <a:ext cx="7543800" cy="492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Rectangle 3"/>
          <p:cNvSpPr>
            <a:spLocks noGrp="1" noChangeArrowheads="1"/>
          </p:cNvSpPr>
          <p:nvPr>
            <p:ph type="ctrTitle"/>
          </p:nvPr>
        </p:nvSpPr>
        <p:spPr/>
        <p:txBody>
          <a:bodyPr/>
          <a:lstStyle/>
          <a:p>
            <a:pPr eaLnBrk="1" hangingPunct="1"/>
            <a:r>
              <a:rPr lang="en-US" altLang="en-US"/>
              <a:t>Forensic Anomalies</a:t>
            </a:r>
          </a:p>
        </p:txBody>
      </p:sp>
      <p:sp>
        <p:nvSpPr>
          <p:cNvPr id="692228" name="Rectangle 4"/>
          <p:cNvSpPr>
            <a:spLocks noChangeArrowheads="1"/>
          </p:cNvSpPr>
          <p:nvPr/>
        </p:nvSpPr>
        <p:spPr bwMode="auto">
          <a:xfrm>
            <a:off x="1676400" y="1517650"/>
            <a:ext cx="1600200" cy="3429000"/>
          </a:xfrm>
          <a:prstGeom prst="rect">
            <a:avLst/>
          </a:prstGeom>
          <a:noFill/>
          <a:ln w="508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Font typeface="Arial" pitchFamily="34" charset="0"/>
              <a:buChar char="–"/>
              <a:defRPr sz="2000">
                <a:solidFill>
                  <a:schemeClr val="bg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bg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bg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bg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bg1"/>
                </a:solidFill>
                <a:latin typeface="Arial" pitchFamily="34" charset="0"/>
              </a:defRPr>
            </a:lvl9pPr>
          </a:lstStyle>
          <a:p>
            <a:pPr algn="ctr" eaLnBrk="1" hangingPunct="1">
              <a:spcBef>
                <a:spcPct val="0"/>
              </a:spcBef>
              <a:buFontTx/>
              <a:buNone/>
            </a:pPr>
            <a:endParaRPr lang="en-CA" altLang="en-US" sz="1800">
              <a:solidFill>
                <a:srgbClr val="FF3300"/>
              </a:solidFill>
            </a:endParaRPr>
          </a:p>
        </p:txBody>
      </p:sp>
      <p:sp>
        <p:nvSpPr>
          <p:cNvPr id="692229" name="Text Box 5"/>
          <p:cNvSpPr txBox="1">
            <a:spLocks noChangeArrowheads="1"/>
          </p:cNvSpPr>
          <p:nvPr/>
        </p:nvSpPr>
        <p:spPr bwMode="auto">
          <a:xfrm>
            <a:off x="1905000" y="4337050"/>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Font typeface="Arial" pitchFamily="34" charset="0"/>
              <a:buChar char="–"/>
              <a:defRPr sz="2000">
                <a:solidFill>
                  <a:schemeClr val="bg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bg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bg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bg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bg1"/>
                </a:solidFill>
                <a:latin typeface="Arial" pitchFamily="34" charset="0"/>
              </a:defRPr>
            </a:lvl9pPr>
          </a:lstStyle>
          <a:p>
            <a:pPr eaLnBrk="1" hangingPunct="1">
              <a:spcBef>
                <a:spcPct val="50000"/>
              </a:spcBef>
              <a:buFontTx/>
              <a:buNone/>
            </a:pPr>
            <a:r>
              <a:rPr lang="en-CA" altLang="en-US" sz="2000" b="1">
                <a:solidFill>
                  <a:srgbClr val="FF0000"/>
                </a:solidFill>
              </a:rPr>
              <a:t>1</a:t>
            </a:r>
          </a:p>
        </p:txBody>
      </p:sp>
      <p:sp>
        <p:nvSpPr>
          <p:cNvPr id="692230" name="Text Box 6"/>
          <p:cNvSpPr txBox="1">
            <a:spLocks noChangeArrowheads="1"/>
          </p:cNvSpPr>
          <p:nvPr/>
        </p:nvSpPr>
        <p:spPr bwMode="auto">
          <a:xfrm>
            <a:off x="2362200" y="4337050"/>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Font typeface="Arial" pitchFamily="34" charset="0"/>
              <a:buChar char="–"/>
              <a:defRPr sz="2000">
                <a:solidFill>
                  <a:schemeClr val="bg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bg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bg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bg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bg1"/>
                </a:solidFill>
                <a:latin typeface="Arial" pitchFamily="34" charset="0"/>
              </a:defRPr>
            </a:lvl9pPr>
          </a:lstStyle>
          <a:p>
            <a:pPr eaLnBrk="1" hangingPunct="1">
              <a:spcBef>
                <a:spcPct val="50000"/>
              </a:spcBef>
              <a:buFontTx/>
              <a:buNone/>
            </a:pPr>
            <a:r>
              <a:rPr lang="en-CA" altLang="en-US" sz="2000" b="1">
                <a:solidFill>
                  <a:srgbClr val="FF0000"/>
                </a:solidFill>
              </a:rPr>
              <a:t>2</a:t>
            </a:r>
          </a:p>
        </p:txBody>
      </p:sp>
      <p:sp>
        <p:nvSpPr>
          <p:cNvPr id="692231" name="Text Box 7"/>
          <p:cNvSpPr txBox="1">
            <a:spLocks noChangeArrowheads="1"/>
          </p:cNvSpPr>
          <p:nvPr/>
        </p:nvSpPr>
        <p:spPr bwMode="auto">
          <a:xfrm>
            <a:off x="2743200" y="4337050"/>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Font typeface="Arial" pitchFamily="34" charset="0"/>
              <a:buChar char="–"/>
              <a:defRPr sz="2000">
                <a:solidFill>
                  <a:schemeClr val="bg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bg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bg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bg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bg1"/>
                </a:solidFill>
                <a:latin typeface="Arial" pitchFamily="34" charset="0"/>
              </a:defRPr>
            </a:lvl9pPr>
          </a:lstStyle>
          <a:p>
            <a:pPr eaLnBrk="1" hangingPunct="1">
              <a:spcBef>
                <a:spcPct val="50000"/>
              </a:spcBef>
              <a:buFontTx/>
              <a:buNone/>
            </a:pPr>
            <a:r>
              <a:rPr lang="en-CA" altLang="en-US" sz="2000" b="1">
                <a:solidFill>
                  <a:srgbClr val="FF0000"/>
                </a:solidFill>
              </a:rPr>
              <a:t>3</a:t>
            </a:r>
          </a:p>
        </p:txBody>
      </p:sp>
      <p:sp>
        <p:nvSpPr>
          <p:cNvPr id="692232" name="Text Box 8"/>
          <p:cNvSpPr txBox="1">
            <a:spLocks noChangeArrowheads="1"/>
          </p:cNvSpPr>
          <p:nvPr/>
        </p:nvSpPr>
        <p:spPr bwMode="auto">
          <a:xfrm>
            <a:off x="7467600" y="4337050"/>
            <a:ext cx="38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Font typeface="Arial" pitchFamily="34" charset="0"/>
              <a:buChar char="–"/>
              <a:defRPr sz="2000">
                <a:solidFill>
                  <a:schemeClr val="bg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bg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bg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bg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bg1"/>
                </a:solidFill>
                <a:latin typeface="Arial" pitchFamily="34" charset="0"/>
              </a:defRPr>
            </a:lvl9pPr>
          </a:lstStyle>
          <a:p>
            <a:pPr eaLnBrk="1" hangingPunct="1">
              <a:spcBef>
                <a:spcPct val="50000"/>
              </a:spcBef>
              <a:buFontTx/>
              <a:buNone/>
            </a:pPr>
            <a:r>
              <a:rPr lang="en-CA" altLang="en-US" sz="2000" b="1">
                <a:solidFill>
                  <a:srgbClr val="FF0000"/>
                </a:solidFill>
              </a:rPr>
              <a:t>4</a:t>
            </a:r>
          </a:p>
        </p:txBody>
      </p:sp>
    </p:spTree>
    <p:extLst>
      <p:ext uri="{BB962C8B-B14F-4D97-AF65-F5344CB8AC3E}">
        <p14:creationId xmlns:p14="http://schemas.microsoft.com/office/powerpoint/2010/main" val="369303731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22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922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922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9223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92228"/>
                                        </p:tgtEl>
                                        <p:attrNameLst>
                                          <p:attrName>style.visibility</p:attrName>
                                        </p:attrNameLst>
                                      </p:cBhvr>
                                      <p:to>
                                        <p:strVal val="visible"/>
                                      </p:to>
                                    </p:set>
                                    <p:animEffect transition="in" filter="wipe(left)">
                                      <p:cBhvr>
                                        <p:cTn id="17" dur="500"/>
                                        <p:tgtEl>
                                          <p:spTgt spid="692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2228" grpId="0" animBg="1"/>
      <p:bldP spid="692229" grpId="0"/>
      <p:bldP spid="692230" grpId="0"/>
      <p:bldP spid="692231" grpId="0"/>
      <p:bldP spid="69223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2" descr="Fish finder"/>
          <p:cNvPicPr>
            <a:picLocks noChangeAspect="1" noChangeArrowheads="1"/>
          </p:cNvPicPr>
          <p:nvPr/>
        </p:nvPicPr>
        <p:blipFill rotWithShape="1">
          <a:blip r:embed="rId3">
            <a:extLst>
              <a:ext uri="{28A0092B-C50C-407E-A947-70E740481C1C}">
                <a14:useLocalDpi xmlns:a14="http://schemas.microsoft.com/office/drawing/2010/main" val="0"/>
              </a:ext>
            </a:extLst>
          </a:blip>
          <a:srcRect t="14546"/>
          <a:stretch/>
        </p:blipFill>
        <p:spPr bwMode="auto">
          <a:xfrm>
            <a:off x="1371600" y="1025249"/>
            <a:ext cx="621105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type="body" sz="quarter" idx="10"/>
          </p:nvPr>
        </p:nvSpPr>
        <p:spPr>
          <a:xfrm>
            <a:off x="1600200" y="5106332"/>
            <a:ext cx="5124620" cy="1562100"/>
          </a:xfrm>
        </p:spPr>
        <p:txBody>
          <a:bodyPr/>
          <a:lstStyle/>
          <a:p>
            <a:r>
              <a:rPr lang="en-US" sz="1800" dirty="0"/>
              <a:t>Sends out a ping</a:t>
            </a:r>
          </a:p>
          <a:p>
            <a:r>
              <a:rPr lang="en-US" sz="1800" dirty="0"/>
              <a:t>Signal scattered back from fish</a:t>
            </a:r>
          </a:p>
          <a:p>
            <a:r>
              <a:rPr lang="en-US" sz="1800" dirty="0"/>
              <a:t>Signal scattered back from bottom</a:t>
            </a:r>
          </a:p>
          <a:p>
            <a:r>
              <a:rPr lang="en-US" sz="1800" dirty="0"/>
              <a:t>A single record has 2 blips</a:t>
            </a:r>
          </a:p>
          <a:p>
            <a:endParaRPr lang="en-US" dirty="0"/>
          </a:p>
        </p:txBody>
      </p:sp>
      <p:sp>
        <p:nvSpPr>
          <p:cNvPr id="2" name="Title 1"/>
          <p:cNvSpPr>
            <a:spLocks noGrp="1"/>
          </p:cNvSpPr>
          <p:nvPr>
            <p:ph type="title"/>
          </p:nvPr>
        </p:nvSpPr>
        <p:spPr/>
        <p:txBody>
          <a:bodyPr>
            <a:normAutofit fontScale="90000"/>
          </a:bodyPr>
          <a:lstStyle/>
          <a:p>
            <a:r>
              <a:rPr lang="en-US" dirty="0"/>
              <a:t>GPR works like a Fish-finder</a:t>
            </a:r>
          </a:p>
        </p:txBody>
      </p:sp>
    </p:spTree>
    <p:extLst>
      <p:ext uri="{BB962C8B-B14F-4D97-AF65-F5344CB8AC3E}">
        <p14:creationId xmlns:p14="http://schemas.microsoft.com/office/powerpoint/2010/main" val="162920993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ctrTitle"/>
          </p:nvPr>
        </p:nvSpPr>
        <p:spPr>
          <a:noFill/>
        </p:spPr>
        <p:txBody>
          <a:bodyPr/>
          <a:lstStyle/>
          <a:p>
            <a:pPr eaLnBrk="1" hangingPunct="1"/>
            <a:r>
              <a:rPr lang="en-CA" altLang="en-US"/>
              <a:t>Zoom In </a:t>
            </a:r>
          </a:p>
        </p:txBody>
      </p:sp>
      <p:pic>
        <p:nvPicPr>
          <p:cNvPr id="112643" name="Picture 3" descr="Forensics anomalies 1 zo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066800"/>
            <a:ext cx="7315200" cy="494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2584866"/>
      </p:ext>
    </p:extLst>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66800" y="914400"/>
            <a:ext cx="6705600" cy="502585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Straight Arrow Connector 10"/>
          <p:cNvCxnSpPr/>
          <p:nvPr/>
        </p:nvCxnSpPr>
        <p:spPr>
          <a:xfrm flipV="1">
            <a:off x="5257800" y="2938230"/>
            <a:ext cx="1" cy="504056"/>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ctrTitle"/>
          </p:nvPr>
        </p:nvSpPr>
        <p:spPr>
          <a:xfrm>
            <a:off x="-76200" y="228600"/>
            <a:ext cx="9296400" cy="914400"/>
          </a:xfrm>
        </p:spPr>
        <p:txBody>
          <a:bodyPr/>
          <a:lstStyle/>
          <a:p>
            <a:r>
              <a:rPr lang="en-US" dirty="0"/>
              <a:t>Suspicious area under concrete slab</a:t>
            </a:r>
          </a:p>
        </p:txBody>
      </p:sp>
      <p:cxnSp>
        <p:nvCxnSpPr>
          <p:cNvPr id="5" name="Straight Arrow Connector 4"/>
          <p:cNvCxnSpPr/>
          <p:nvPr/>
        </p:nvCxnSpPr>
        <p:spPr>
          <a:xfrm flipV="1">
            <a:off x="3050140" y="2362200"/>
            <a:ext cx="838201" cy="76200"/>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Content Placeholder 2"/>
          <p:cNvSpPr txBox="1">
            <a:spLocks/>
          </p:cNvSpPr>
          <p:nvPr/>
        </p:nvSpPr>
        <p:spPr>
          <a:xfrm>
            <a:off x="2095500" y="2362200"/>
            <a:ext cx="1373740" cy="533400"/>
          </a:xfrm>
          <a:prstGeom prst="rect">
            <a:avLst/>
          </a:prstGeom>
        </p:spPr>
        <p:txBody>
          <a:bodyPr>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i="1" dirty="0">
                <a:solidFill>
                  <a:schemeClr val="bg1"/>
                </a:solidFill>
              </a:rPr>
              <a:t>Possible </a:t>
            </a:r>
          </a:p>
          <a:p>
            <a:pPr marL="0" indent="0">
              <a:buNone/>
            </a:pPr>
            <a:r>
              <a:rPr lang="en-US" sz="1800" i="1" dirty="0">
                <a:solidFill>
                  <a:schemeClr val="bg1"/>
                </a:solidFill>
              </a:rPr>
              <a:t>Void</a:t>
            </a:r>
          </a:p>
        </p:txBody>
      </p:sp>
    </p:spTree>
    <p:extLst>
      <p:ext uri="{BB962C8B-B14F-4D97-AF65-F5344CB8AC3E}">
        <p14:creationId xmlns:p14="http://schemas.microsoft.com/office/powerpoint/2010/main" val="1434309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a:t>Suspicious area under concrete slab</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321" y="1872324"/>
            <a:ext cx="9160321" cy="278081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Arrow Connector 7"/>
          <p:cNvCxnSpPr/>
          <p:nvPr/>
        </p:nvCxnSpPr>
        <p:spPr>
          <a:xfrm flipV="1">
            <a:off x="7308304" y="4653136"/>
            <a:ext cx="0" cy="528464"/>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Content Placeholder 2"/>
          <p:cNvSpPr txBox="1">
            <a:spLocks/>
          </p:cNvSpPr>
          <p:nvPr/>
        </p:nvSpPr>
        <p:spPr>
          <a:xfrm>
            <a:off x="5133654" y="5301379"/>
            <a:ext cx="3429000" cy="604292"/>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i="1" dirty="0"/>
              <a:t>Possible target of interest</a:t>
            </a:r>
          </a:p>
        </p:txBody>
      </p:sp>
    </p:spTree>
    <p:extLst>
      <p:ext uri="{BB962C8B-B14F-4D97-AF65-F5344CB8AC3E}">
        <p14:creationId xmlns:p14="http://schemas.microsoft.com/office/powerpoint/2010/main" val="40962674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p:txBody>
          <a:bodyPr/>
          <a:lstStyle/>
          <a:p>
            <a:r>
              <a:rPr lang="en-US" altLang="en-US" sz="3600" dirty="0"/>
              <a:t>GPR </a:t>
            </a:r>
            <a:r>
              <a:rPr lang="en-US" altLang="en-US" dirty="0"/>
              <a:t>Summary</a:t>
            </a:r>
            <a:endParaRPr lang="en-CA" dirty="0"/>
          </a:p>
        </p:txBody>
      </p:sp>
      <p:sp>
        <p:nvSpPr>
          <p:cNvPr id="8" name="Content Placeholder 2"/>
          <p:cNvSpPr>
            <a:spLocks noGrp="1"/>
          </p:cNvSpPr>
          <p:nvPr>
            <p:ph idx="4294967295"/>
          </p:nvPr>
        </p:nvSpPr>
        <p:spPr>
          <a:xfrm>
            <a:off x="685800" y="1676400"/>
            <a:ext cx="7991475" cy="3529012"/>
          </a:xfrm>
          <a:prstGeom prst="rect">
            <a:avLst/>
          </a:prstGeom>
        </p:spPr>
        <p:txBody>
          <a:bodyPr>
            <a:normAutofit fontScale="70000" lnSpcReduction="20000"/>
          </a:bodyPr>
          <a:lstStyle/>
          <a:p>
            <a:pPr marL="0" indent="0">
              <a:spcBef>
                <a:spcPct val="0"/>
              </a:spcBef>
              <a:spcAft>
                <a:spcPct val="20000"/>
              </a:spcAft>
              <a:buClr>
                <a:srgbClr val="FFFF00"/>
              </a:buClr>
              <a:buNone/>
            </a:pPr>
            <a:r>
              <a:rPr lang="en-US" altLang="en-US" sz="3000" dirty="0"/>
              <a:t>Rapid acquisition, easy-to-use, portable </a:t>
            </a:r>
          </a:p>
          <a:p>
            <a:pPr>
              <a:spcBef>
                <a:spcPct val="0"/>
              </a:spcBef>
              <a:spcAft>
                <a:spcPct val="20000"/>
              </a:spcAft>
              <a:buClr>
                <a:srgbClr val="FFFF00"/>
              </a:buClr>
            </a:pPr>
            <a:endParaRPr lang="en-US" altLang="en-US" sz="3000" dirty="0"/>
          </a:p>
          <a:p>
            <a:pPr marL="0" indent="0">
              <a:spcBef>
                <a:spcPct val="0"/>
              </a:spcBef>
              <a:spcAft>
                <a:spcPct val="20000"/>
              </a:spcAft>
              <a:buClr>
                <a:srgbClr val="FFFF00"/>
              </a:buClr>
              <a:buNone/>
            </a:pPr>
            <a:r>
              <a:rPr lang="en-US" altLang="en-US" sz="3000" dirty="0"/>
              <a:t>Real-time results and plot as 2D maps and 3D volumes</a:t>
            </a:r>
          </a:p>
          <a:p>
            <a:pPr>
              <a:spcBef>
                <a:spcPct val="0"/>
              </a:spcBef>
              <a:spcAft>
                <a:spcPct val="20000"/>
              </a:spcAft>
              <a:buClr>
                <a:srgbClr val="FFFF00"/>
              </a:buClr>
            </a:pPr>
            <a:endParaRPr lang="en-US" altLang="en-US" sz="3000" dirty="0"/>
          </a:p>
          <a:p>
            <a:pPr marL="0" indent="0">
              <a:spcBef>
                <a:spcPct val="0"/>
              </a:spcBef>
              <a:spcAft>
                <a:spcPct val="20000"/>
              </a:spcAft>
              <a:buClr>
                <a:srgbClr val="FFFF00"/>
              </a:buClr>
              <a:buNone/>
            </a:pPr>
            <a:r>
              <a:rPr lang="en-US" altLang="en-US" sz="3000" dirty="0"/>
              <a:t>Sees both metal and non-metal objects</a:t>
            </a:r>
          </a:p>
          <a:p>
            <a:pPr>
              <a:spcBef>
                <a:spcPct val="0"/>
              </a:spcBef>
              <a:spcAft>
                <a:spcPct val="20000"/>
              </a:spcAft>
              <a:buClr>
                <a:srgbClr val="FFFF00"/>
              </a:buClr>
            </a:pPr>
            <a:endParaRPr lang="en-US" altLang="en-US" sz="3000" dirty="0"/>
          </a:p>
          <a:p>
            <a:pPr marL="0" indent="0">
              <a:spcBef>
                <a:spcPct val="0"/>
              </a:spcBef>
              <a:spcAft>
                <a:spcPct val="20000"/>
              </a:spcAft>
              <a:buClr>
                <a:srgbClr val="FFFF00"/>
              </a:buClr>
              <a:buNone/>
            </a:pPr>
            <a:r>
              <a:rPr lang="en-US" altLang="en-US" sz="3000" dirty="0"/>
              <a:t>Not the “silver bullet”; some areas are better than others</a:t>
            </a:r>
          </a:p>
          <a:p>
            <a:pPr>
              <a:spcBef>
                <a:spcPct val="0"/>
              </a:spcBef>
              <a:spcAft>
                <a:spcPct val="20000"/>
              </a:spcAft>
              <a:buClr>
                <a:srgbClr val="FFFF00"/>
              </a:buClr>
            </a:pPr>
            <a:endParaRPr lang="en-US" altLang="en-US" sz="3000" dirty="0"/>
          </a:p>
          <a:p>
            <a:pPr marL="0" indent="0">
              <a:spcBef>
                <a:spcPct val="0"/>
              </a:spcBef>
              <a:spcAft>
                <a:spcPct val="20000"/>
              </a:spcAft>
              <a:buClr>
                <a:srgbClr val="FFFF00"/>
              </a:buClr>
              <a:buNone/>
            </a:pPr>
            <a:r>
              <a:rPr lang="en-US" altLang="en-US" sz="3000" dirty="0"/>
              <a:t>Enhances investigations; optimizes  valuable resources</a:t>
            </a:r>
          </a:p>
          <a:p>
            <a:pPr>
              <a:spcBef>
                <a:spcPct val="0"/>
              </a:spcBef>
              <a:spcAft>
                <a:spcPct val="20000"/>
              </a:spcAft>
              <a:buClr>
                <a:srgbClr val="FFFF00"/>
              </a:buClr>
            </a:pPr>
            <a:endParaRPr lang="en-US" altLang="en-US" dirty="0"/>
          </a:p>
          <a:p>
            <a:endParaRPr lang="en-US" i="1" dirty="0"/>
          </a:p>
        </p:txBody>
      </p:sp>
    </p:spTree>
    <p:extLst>
      <p:ext uri="{BB962C8B-B14F-4D97-AF65-F5344CB8AC3E}">
        <p14:creationId xmlns:p14="http://schemas.microsoft.com/office/powerpoint/2010/main" val="38727921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 y="2438400"/>
            <a:ext cx="8458200" cy="1524000"/>
          </a:xfrm>
        </p:spPr>
        <p:txBody>
          <a:bodyPr>
            <a:normAutofit/>
          </a:bodyPr>
          <a:lstStyle/>
          <a:p>
            <a:r>
              <a:rPr lang="en-US" sz="4000" dirty="0"/>
              <a:t>Questions and Discussion </a:t>
            </a:r>
          </a:p>
        </p:txBody>
      </p:sp>
    </p:spTree>
    <p:extLst>
      <p:ext uri="{BB962C8B-B14F-4D97-AF65-F5344CB8AC3E}">
        <p14:creationId xmlns:p14="http://schemas.microsoft.com/office/powerpoint/2010/main" val="25426272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idx="4294967295"/>
          </p:nvPr>
        </p:nvSpPr>
        <p:spPr>
          <a:xfrm>
            <a:off x="1066800" y="990600"/>
            <a:ext cx="7740650" cy="1144588"/>
          </a:xfrm>
        </p:spPr>
        <p:txBody>
          <a:bodyPr>
            <a:noAutofit/>
          </a:bodyPr>
          <a:lstStyle/>
          <a:p>
            <a:r>
              <a:rPr lang="en-US" sz="4400" dirty="0">
                <a:solidFill>
                  <a:schemeClr val="bg1"/>
                </a:solidFill>
              </a:rPr>
              <a:t>Thank you for attending </a:t>
            </a:r>
          </a:p>
        </p:txBody>
      </p:sp>
      <p:sp>
        <p:nvSpPr>
          <p:cNvPr id="5" name="Subtitle 4"/>
          <p:cNvSpPr>
            <a:spLocks noGrp="1"/>
          </p:cNvSpPr>
          <p:nvPr>
            <p:ph type="subTitle" idx="4294967295"/>
          </p:nvPr>
        </p:nvSpPr>
        <p:spPr>
          <a:xfrm>
            <a:off x="1371600" y="4724400"/>
            <a:ext cx="7596187" cy="936625"/>
          </a:xfrm>
          <a:prstGeom prst="rect">
            <a:avLst/>
          </a:prstGeom>
        </p:spPr>
        <p:txBody>
          <a:bodyPr/>
          <a:lstStyle/>
          <a:p>
            <a:pPr marL="0" indent="0" algn="ctr">
              <a:buNone/>
            </a:pPr>
            <a:r>
              <a:rPr lang="en-US" dirty="0">
                <a:solidFill>
                  <a:schemeClr val="bg1"/>
                </a:solidFill>
              </a:rPr>
              <a:t>Please contact us if you have further questions… </a:t>
            </a:r>
          </a:p>
        </p:txBody>
      </p:sp>
    </p:spTree>
    <p:extLst>
      <p:ext uri="{BB962C8B-B14F-4D97-AF65-F5344CB8AC3E}">
        <p14:creationId xmlns:p14="http://schemas.microsoft.com/office/powerpoint/2010/main" val="1761881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4724400" y="1524000"/>
            <a:ext cx="4267200" cy="422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Font typeface="Arial" pitchFamily="34" charset="0"/>
              <a:buChar char="–"/>
              <a:defRPr sz="2000">
                <a:solidFill>
                  <a:schemeClr val="bg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bg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bg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bg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bg1"/>
                </a:solidFill>
                <a:latin typeface="Arial" pitchFamily="34" charset="0"/>
              </a:defRPr>
            </a:lvl9pPr>
          </a:lstStyle>
          <a:p>
            <a:pPr eaLnBrk="1" hangingPunct="1">
              <a:lnSpc>
                <a:spcPct val="115000"/>
              </a:lnSpc>
              <a:spcBef>
                <a:spcPct val="0"/>
              </a:spcBef>
            </a:pPr>
            <a:r>
              <a:rPr lang="en-US" altLang="en-US" sz="2000" dirty="0">
                <a:latin typeface="Verdana" panose="020B0604030504040204" pitchFamily="34" charset="0"/>
                <a:ea typeface="Verdana" panose="020B0604030504040204" pitchFamily="34" charset="0"/>
                <a:cs typeface="Verdana" panose="020B0604030504040204" pitchFamily="34" charset="0"/>
              </a:rPr>
              <a:t>acronym for                      </a:t>
            </a:r>
            <a:r>
              <a:rPr lang="en-US" altLang="en-US" sz="2000" b="1" dirty="0">
                <a:solidFill>
                  <a:schemeClr val="tx1"/>
                </a:solidFill>
                <a:latin typeface="Verdana" panose="020B0604030504040204" pitchFamily="34" charset="0"/>
                <a:ea typeface="Verdana" panose="020B0604030504040204" pitchFamily="34" charset="0"/>
                <a:cs typeface="Verdana" panose="020B0604030504040204" pitchFamily="34" charset="0"/>
              </a:rPr>
              <a:t>G</a:t>
            </a:r>
            <a:r>
              <a:rPr lang="en-US" alt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round </a:t>
            </a:r>
            <a:r>
              <a:rPr lang="en-US" altLang="en-US" sz="2000" b="1" dirty="0">
                <a:solidFill>
                  <a:schemeClr val="tx1"/>
                </a:solidFill>
                <a:latin typeface="Verdana" panose="020B0604030504040204" pitchFamily="34" charset="0"/>
                <a:ea typeface="Verdana" panose="020B0604030504040204" pitchFamily="34" charset="0"/>
                <a:cs typeface="Verdana" panose="020B0604030504040204" pitchFamily="34" charset="0"/>
              </a:rPr>
              <a:t>P</a:t>
            </a:r>
            <a:r>
              <a:rPr lang="en-US" alt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enetrating </a:t>
            </a:r>
            <a:r>
              <a:rPr lang="en-US" altLang="en-US" sz="2000" b="1" dirty="0">
                <a:solidFill>
                  <a:schemeClr val="tx1"/>
                </a:solidFill>
                <a:latin typeface="Verdana" panose="020B0604030504040204" pitchFamily="34" charset="0"/>
                <a:ea typeface="Verdana" panose="020B0604030504040204" pitchFamily="34" charset="0"/>
                <a:cs typeface="Verdana" panose="020B0604030504040204" pitchFamily="34" charset="0"/>
              </a:rPr>
              <a:t>R</a:t>
            </a:r>
            <a:r>
              <a:rPr lang="en-US" alt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adar</a:t>
            </a:r>
          </a:p>
          <a:p>
            <a:pPr eaLnBrk="1" hangingPunct="1">
              <a:lnSpc>
                <a:spcPct val="115000"/>
              </a:lnSpc>
              <a:spcBef>
                <a:spcPct val="0"/>
              </a:spcBef>
            </a:pPr>
            <a:r>
              <a:rPr lang="en-US" alt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“ground” can be soil, rock, concrete, wood,                 anything non-metallic </a:t>
            </a:r>
          </a:p>
          <a:p>
            <a:pPr eaLnBrk="1" hangingPunct="1">
              <a:lnSpc>
                <a:spcPct val="115000"/>
              </a:lnSpc>
              <a:spcBef>
                <a:spcPct val="0"/>
              </a:spcBef>
            </a:pPr>
            <a:r>
              <a:rPr lang="en-US" alt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emits a pulse of radio energy into the ground</a:t>
            </a:r>
          </a:p>
          <a:p>
            <a:pPr eaLnBrk="1" hangingPunct="1">
              <a:lnSpc>
                <a:spcPct val="115000"/>
              </a:lnSpc>
              <a:spcBef>
                <a:spcPct val="0"/>
              </a:spcBef>
            </a:pPr>
            <a:r>
              <a:rPr lang="en-US" alt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record echoes</a:t>
            </a:r>
          </a:p>
          <a:p>
            <a:pPr eaLnBrk="1" hangingPunct="1">
              <a:lnSpc>
                <a:spcPct val="115000"/>
              </a:lnSpc>
              <a:spcBef>
                <a:spcPct val="0"/>
              </a:spcBef>
            </a:pPr>
            <a:r>
              <a:rPr lang="en-US" alt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builds an image from the echoes</a:t>
            </a:r>
          </a:p>
          <a:p>
            <a:pPr eaLnBrk="1" hangingPunct="1">
              <a:lnSpc>
                <a:spcPct val="90000"/>
              </a:lnSpc>
            </a:pPr>
            <a:endParaRPr lang="en-US" altLang="en-US" sz="2000" dirty="0">
              <a:latin typeface="Verdana" panose="020B0604030504040204" pitchFamily="34" charset="0"/>
              <a:ea typeface="Verdana" panose="020B0604030504040204" pitchFamily="34" charset="0"/>
              <a:cs typeface="Verdana" panose="020B0604030504040204" pitchFamily="34" charset="0"/>
            </a:endParaRPr>
          </a:p>
        </p:txBody>
      </p:sp>
      <p:sp>
        <p:nvSpPr>
          <p:cNvPr id="53251" name="Rectangle 3" descr="Stationery"/>
          <p:cNvSpPr>
            <a:spLocks noChangeArrowheads="1"/>
          </p:cNvSpPr>
          <p:nvPr/>
        </p:nvSpPr>
        <p:spPr bwMode="auto">
          <a:xfrm>
            <a:off x="920750" y="3048000"/>
            <a:ext cx="3651250" cy="3281715"/>
          </a:xfrm>
          <a:prstGeom prst="rect">
            <a:avLst/>
          </a:prstGeom>
          <a:blipFill dpi="0" rotWithShape="1">
            <a:blip r:embed="rId3">
              <a:alphaModFix amt="45000"/>
            </a:blip>
            <a:srcRect/>
            <a:tile tx="0" ty="0" sx="100000" sy="100000" flip="none" algn="tl"/>
          </a:blip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Font typeface="Arial" pitchFamily="34" charset="0"/>
              <a:buChar char="–"/>
              <a:defRPr sz="2000">
                <a:solidFill>
                  <a:schemeClr val="bg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bg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bg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bg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bg1"/>
                </a:solidFill>
                <a:latin typeface="Arial" pitchFamily="34" charset="0"/>
              </a:defRPr>
            </a:lvl9pPr>
          </a:lstStyle>
          <a:p>
            <a:pPr eaLnBrk="1" hangingPunct="1">
              <a:spcBef>
                <a:spcPct val="0"/>
              </a:spcBef>
              <a:buFontTx/>
              <a:buNone/>
            </a:pPr>
            <a:endParaRPr lang="en-CA" altLang="en-US" sz="1800">
              <a:solidFill>
                <a:schemeClr val="tx1"/>
              </a:solidFill>
            </a:endParaRPr>
          </a:p>
        </p:txBody>
      </p:sp>
      <p:sp>
        <p:nvSpPr>
          <p:cNvPr id="53252" name="Rectangle 5"/>
          <p:cNvSpPr>
            <a:spLocks noGrp="1" noChangeArrowheads="1"/>
          </p:cNvSpPr>
          <p:nvPr>
            <p:ph type="ctrTitle"/>
          </p:nvPr>
        </p:nvSpPr>
        <p:spPr>
          <a:noFill/>
        </p:spPr>
        <p:txBody>
          <a:bodyPr>
            <a:normAutofit fontScale="90000"/>
          </a:bodyPr>
          <a:lstStyle/>
          <a:p>
            <a:pPr eaLnBrk="1" hangingPunct="1"/>
            <a:r>
              <a:rPr lang="en-US" altLang="en-US" sz="3500" dirty="0"/>
              <a:t>GPR Images </a:t>
            </a:r>
            <a:br>
              <a:rPr lang="en-US" altLang="en-US" sz="3500" dirty="0"/>
            </a:br>
            <a:r>
              <a:rPr lang="en-US" altLang="en-US" sz="3500" dirty="0"/>
              <a:t>the Subsurface</a:t>
            </a:r>
          </a:p>
        </p:txBody>
      </p:sp>
      <p:sp>
        <p:nvSpPr>
          <p:cNvPr id="556038" name="Arc 6"/>
          <p:cNvSpPr>
            <a:spLocks/>
          </p:cNvSpPr>
          <p:nvPr/>
        </p:nvSpPr>
        <p:spPr bwMode="auto">
          <a:xfrm rot="12322566" flipH="1">
            <a:off x="2514600" y="4191000"/>
            <a:ext cx="401638" cy="401638"/>
          </a:xfrm>
          <a:custGeom>
            <a:avLst/>
            <a:gdLst>
              <a:gd name="T0" fmla="*/ 0 w 21552"/>
              <a:gd name="T1" fmla="*/ 0 h 21600"/>
              <a:gd name="T2" fmla="*/ 2147483647 w 21552"/>
              <a:gd name="T3" fmla="*/ 2147483647 h 21600"/>
              <a:gd name="T4" fmla="*/ 0 w 21552"/>
              <a:gd name="T5" fmla="*/ 2147483647 h 21600"/>
              <a:gd name="T6" fmla="*/ 0 60000 65536"/>
              <a:gd name="T7" fmla="*/ 0 60000 65536"/>
              <a:gd name="T8" fmla="*/ 0 60000 65536"/>
            </a:gdLst>
            <a:ahLst/>
            <a:cxnLst>
              <a:cxn ang="T6">
                <a:pos x="T0" y="T1"/>
              </a:cxn>
              <a:cxn ang="T7">
                <a:pos x="T2" y="T3"/>
              </a:cxn>
              <a:cxn ang="T8">
                <a:pos x="T4" y="T5"/>
              </a:cxn>
            </a:cxnLst>
            <a:rect l="0" t="0" r="r" b="b"/>
            <a:pathLst>
              <a:path w="21552" h="21600" fill="none" extrusionOk="0">
                <a:moveTo>
                  <a:pt x="-1" y="0"/>
                </a:moveTo>
                <a:cubicBezTo>
                  <a:pt x="11373" y="0"/>
                  <a:pt x="20797" y="8818"/>
                  <a:pt x="21552" y="20166"/>
                </a:cubicBezTo>
              </a:path>
              <a:path w="21552" h="21600" stroke="0" extrusionOk="0">
                <a:moveTo>
                  <a:pt x="-1" y="0"/>
                </a:moveTo>
                <a:cubicBezTo>
                  <a:pt x="11373" y="0"/>
                  <a:pt x="20797" y="8818"/>
                  <a:pt x="21552" y="20166"/>
                </a:cubicBezTo>
                <a:lnTo>
                  <a:pt x="0" y="21600"/>
                </a:lnTo>
                <a:lnTo>
                  <a:pt x="-1"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6040" name="Arc 8"/>
          <p:cNvSpPr>
            <a:spLocks/>
          </p:cNvSpPr>
          <p:nvPr/>
        </p:nvSpPr>
        <p:spPr bwMode="auto">
          <a:xfrm rot="12338438" flipH="1">
            <a:off x="2493963" y="3886200"/>
            <a:ext cx="265112" cy="265113"/>
          </a:xfrm>
          <a:custGeom>
            <a:avLst/>
            <a:gdLst>
              <a:gd name="T0" fmla="*/ 0 w 21552"/>
              <a:gd name="T1" fmla="*/ 0 h 21600"/>
              <a:gd name="T2" fmla="*/ 2147483647 w 21552"/>
              <a:gd name="T3" fmla="*/ 2147483647 h 21600"/>
              <a:gd name="T4" fmla="*/ 0 w 21552"/>
              <a:gd name="T5" fmla="*/ 2147483647 h 21600"/>
              <a:gd name="T6" fmla="*/ 0 60000 65536"/>
              <a:gd name="T7" fmla="*/ 0 60000 65536"/>
              <a:gd name="T8" fmla="*/ 0 60000 65536"/>
            </a:gdLst>
            <a:ahLst/>
            <a:cxnLst>
              <a:cxn ang="T6">
                <a:pos x="T0" y="T1"/>
              </a:cxn>
              <a:cxn ang="T7">
                <a:pos x="T2" y="T3"/>
              </a:cxn>
              <a:cxn ang="T8">
                <a:pos x="T4" y="T5"/>
              </a:cxn>
            </a:cxnLst>
            <a:rect l="0" t="0" r="r" b="b"/>
            <a:pathLst>
              <a:path w="21552" h="21600" fill="none" extrusionOk="0">
                <a:moveTo>
                  <a:pt x="-1" y="0"/>
                </a:moveTo>
                <a:cubicBezTo>
                  <a:pt x="11373" y="0"/>
                  <a:pt x="20797" y="8818"/>
                  <a:pt x="21552" y="20166"/>
                </a:cubicBezTo>
              </a:path>
              <a:path w="21552" h="21600" stroke="0" extrusionOk="0">
                <a:moveTo>
                  <a:pt x="-1" y="0"/>
                </a:moveTo>
                <a:cubicBezTo>
                  <a:pt x="11373" y="0"/>
                  <a:pt x="20797" y="8818"/>
                  <a:pt x="21552" y="20166"/>
                </a:cubicBezTo>
                <a:lnTo>
                  <a:pt x="0" y="21600"/>
                </a:lnTo>
                <a:lnTo>
                  <a:pt x="-1"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6041" name="Arc 9"/>
          <p:cNvSpPr>
            <a:spLocks/>
          </p:cNvSpPr>
          <p:nvPr/>
        </p:nvSpPr>
        <p:spPr bwMode="auto">
          <a:xfrm rot="3076875" flipH="1">
            <a:off x="2819401" y="4522787"/>
            <a:ext cx="201612" cy="201613"/>
          </a:xfrm>
          <a:custGeom>
            <a:avLst/>
            <a:gdLst>
              <a:gd name="T0" fmla="*/ 0 w 21552"/>
              <a:gd name="T1" fmla="*/ 0 h 21600"/>
              <a:gd name="T2" fmla="*/ 2147483647 w 21552"/>
              <a:gd name="T3" fmla="*/ 2147483647 h 21600"/>
              <a:gd name="T4" fmla="*/ 0 w 21552"/>
              <a:gd name="T5" fmla="*/ 2147483647 h 21600"/>
              <a:gd name="T6" fmla="*/ 0 60000 65536"/>
              <a:gd name="T7" fmla="*/ 0 60000 65536"/>
              <a:gd name="T8" fmla="*/ 0 60000 65536"/>
            </a:gdLst>
            <a:ahLst/>
            <a:cxnLst>
              <a:cxn ang="T6">
                <a:pos x="T0" y="T1"/>
              </a:cxn>
              <a:cxn ang="T7">
                <a:pos x="T2" y="T3"/>
              </a:cxn>
              <a:cxn ang="T8">
                <a:pos x="T4" y="T5"/>
              </a:cxn>
            </a:cxnLst>
            <a:rect l="0" t="0" r="r" b="b"/>
            <a:pathLst>
              <a:path w="21552" h="21600" fill="none" extrusionOk="0">
                <a:moveTo>
                  <a:pt x="-1" y="0"/>
                </a:moveTo>
                <a:cubicBezTo>
                  <a:pt x="11373" y="0"/>
                  <a:pt x="20797" y="8818"/>
                  <a:pt x="21552" y="20166"/>
                </a:cubicBezTo>
              </a:path>
              <a:path w="21552" h="21600" stroke="0" extrusionOk="0">
                <a:moveTo>
                  <a:pt x="-1" y="0"/>
                </a:moveTo>
                <a:cubicBezTo>
                  <a:pt x="11373" y="0"/>
                  <a:pt x="20797" y="8818"/>
                  <a:pt x="21552" y="20166"/>
                </a:cubicBezTo>
                <a:lnTo>
                  <a:pt x="0" y="21600"/>
                </a:lnTo>
                <a:lnTo>
                  <a:pt x="-1"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6042" name="Arc 10"/>
          <p:cNvSpPr>
            <a:spLocks/>
          </p:cNvSpPr>
          <p:nvPr/>
        </p:nvSpPr>
        <p:spPr bwMode="auto">
          <a:xfrm rot="2699330" flipH="1">
            <a:off x="2798763" y="3657600"/>
            <a:ext cx="401637" cy="401638"/>
          </a:xfrm>
          <a:custGeom>
            <a:avLst/>
            <a:gdLst>
              <a:gd name="T0" fmla="*/ 0 w 21552"/>
              <a:gd name="T1" fmla="*/ 0 h 21600"/>
              <a:gd name="T2" fmla="*/ 2147483647 w 21552"/>
              <a:gd name="T3" fmla="*/ 2147483647 h 21600"/>
              <a:gd name="T4" fmla="*/ 0 w 21552"/>
              <a:gd name="T5" fmla="*/ 2147483647 h 21600"/>
              <a:gd name="T6" fmla="*/ 0 60000 65536"/>
              <a:gd name="T7" fmla="*/ 0 60000 65536"/>
              <a:gd name="T8" fmla="*/ 0 60000 65536"/>
            </a:gdLst>
            <a:ahLst/>
            <a:cxnLst>
              <a:cxn ang="T6">
                <a:pos x="T0" y="T1"/>
              </a:cxn>
              <a:cxn ang="T7">
                <a:pos x="T2" y="T3"/>
              </a:cxn>
              <a:cxn ang="T8">
                <a:pos x="T4" y="T5"/>
              </a:cxn>
            </a:cxnLst>
            <a:rect l="0" t="0" r="r" b="b"/>
            <a:pathLst>
              <a:path w="21552" h="21600" fill="none" extrusionOk="0">
                <a:moveTo>
                  <a:pt x="-1" y="0"/>
                </a:moveTo>
                <a:cubicBezTo>
                  <a:pt x="11373" y="0"/>
                  <a:pt x="20797" y="8818"/>
                  <a:pt x="21552" y="20166"/>
                </a:cubicBezTo>
              </a:path>
              <a:path w="21552" h="21600" stroke="0" extrusionOk="0">
                <a:moveTo>
                  <a:pt x="-1" y="0"/>
                </a:moveTo>
                <a:cubicBezTo>
                  <a:pt x="11373" y="0"/>
                  <a:pt x="20797" y="8818"/>
                  <a:pt x="21552" y="20166"/>
                </a:cubicBezTo>
                <a:lnTo>
                  <a:pt x="0" y="21600"/>
                </a:lnTo>
                <a:lnTo>
                  <a:pt x="-1"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6043" name="Arc 11"/>
          <p:cNvSpPr>
            <a:spLocks/>
          </p:cNvSpPr>
          <p:nvPr/>
        </p:nvSpPr>
        <p:spPr bwMode="auto">
          <a:xfrm rot="12338438" flipH="1">
            <a:off x="2444750" y="3608388"/>
            <a:ext cx="201613" cy="201612"/>
          </a:xfrm>
          <a:custGeom>
            <a:avLst/>
            <a:gdLst>
              <a:gd name="T0" fmla="*/ 0 w 21552"/>
              <a:gd name="T1" fmla="*/ 0 h 21600"/>
              <a:gd name="T2" fmla="*/ 2147483647 w 21552"/>
              <a:gd name="T3" fmla="*/ 2147483647 h 21600"/>
              <a:gd name="T4" fmla="*/ 0 w 21552"/>
              <a:gd name="T5" fmla="*/ 2147483647 h 21600"/>
              <a:gd name="T6" fmla="*/ 0 60000 65536"/>
              <a:gd name="T7" fmla="*/ 0 60000 65536"/>
              <a:gd name="T8" fmla="*/ 0 60000 65536"/>
            </a:gdLst>
            <a:ahLst/>
            <a:cxnLst>
              <a:cxn ang="T6">
                <a:pos x="T0" y="T1"/>
              </a:cxn>
              <a:cxn ang="T7">
                <a:pos x="T2" y="T3"/>
              </a:cxn>
              <a:cxn ang="T8">
                <a:pos x="T4" y="T5"/>
              </a:cxn>
            </a:cxnLst>
            <a:rect l="0" t="0" r="r" b="b"/>
            <a:pathLst>
              <a:path w="21552" h="21600" fill="none" extrusionOk="0">
                <a:moveTo>
                  <a:pt x="-1" y="0"/>
                </a:moveTo>
                <a:cubicBezTo>
                  <a:pt x="11373" y="0"/>
                  <a:pt x="20797" y="8818"/>
                  <a:pt x="21552" y="20166"/>
                </a:cubicBezTo>
              </a:path>
              <a:path w="21552" h="21600" stroke="0" extrusionOk="0">
                <a:moveTo>
                  <a:pt x="-1" y="0"/>
                </a:moveTo>
                <a:cubicBezTo>
                  <a:pt x="11373" y="0"/>
                  <a:pt x="20797" y="8818"/>
                  <a:pt x="21552" y="20166"/>
                </a:cubicBezTo>
                <a:lnTo>
                  <a:pt x="0" y="21600"/>
                </a:lnTo>
                <a:lnTo>
                  <a:pt x="-1"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6044" name="Arc 12"/>
          <p:cNvSpPr>
            <a:spLocks/>
          </p:cNvSpPr>
          <p:nvPr/>
        </p:nvSpPr>
        <p:spPr bwMode="auto">
          <a:xfrm rot="3076875" flipH="1">
            <a:off x="2819400" y="4114800"/>
            <a:ext cx="292100" cy="292100"/>
          </a:xfrm>
          <a:custGeom>
            <a:avLst/>
            <a:gdLst>
              <a:gd name="T0" fmla="*/ 0 w 21552"/>
              <a:gd name="T1" fmla="*/ 0 h 21600"/>
              <a:gd name="T2" fmla="*/ 2147483647 w 21552"/>
              <a:gd name="T3" fmla="*/ 2147483647 h 21600"/>
              <a:gd name="T4" fmla="*/ 0 w 21552"/>
              <a:gd name="T5" fmla="*/ 2147483647 h 21600"/>
              <a:gd name="T6" fmla="*/ 0 60000 65536"/>
              <a:gd name="T7" fmla="*/ 0 60000 65536"/>
              <a:gd name="T8" fmla="*/ 0 60000 65536"/>
            </a:gdLst>
            <a:ahLst/>
            <a:cxnLst>
              <a:cxn ang="T6">
                <a:pos x="T0" y="T1"/>
              </a:cxn>
              <a:cxn ang="T7">
                <a:pos x="T2" y="T3"/>
              </a:cxn>
              <a:cxn ang="T8">
                <a:pos x="T4" y="T5"/>
              </a:cxn>
            </a:cxnLst>
            <a:rect l="0" t="0" r="r" b="b"/>
            <a:pathLst>
              <a:path w="21552" h="21600" fill="none" extrusionOk="0">
                <a:moveTo>
                  <a:pt x="-1" y="0"/>
                </a:moveTo>
                <a:cubicBezTo>
                  <a:pt x="11373" y="0"/>
                  <a:pt x="20797" y="8818"/>
                  <a:pt x="21552" y="20166"/>
                </a:cubicBezTo>
              </a:path>
              <a:path w="21552" h="21600" stroke="0" extrusionOk="0">
                <a:moveTo>
                  <a:pt x="-1" y="0"/>
                </a:moveTo>
                <a:cubicBezTo>
                  <a:pt x="11373" y="0"/>
                  <a:pt x="20797" y="8818"/>
                  <a:pt x="21552" y="20166"/>
                </a:cubicBezTo>
                <a:lnTo>
                  <a:pt x="0" y="21600"/>
                </a:lnTo>
                <a:lnTo>
                  <a:pt x="-1"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6045" name="Arc 13"/>
          <p:cNvSpPr>
            <a:spLocks/>
          </p:cNvSpPr>
          <p:nvPr/>
        </p:nvSpPr>
        <p:spPr bwMode="auto">
          <a:xfrm rot="12361775" flipH="1">
            <a:off x="2451100" y="3382963"/>
            <a:ext cx="119063" cy="119062"/>
          </a:xfrm>
          <a:custGeom>
            <a:avLst/>
            <a:gdLst>
              <a:gd name="T0" fmla="*/ 0 w 21552"/>
              <a:gd name="T1" fmla="*/ 0 h 21600"/>
              <a:gd name="T2" fmla="*/ 2147483647 w 21552"/>
              <a:gd name="T3" fmla="*/ 2147483647 h 21600"/>
              <a:gd name="T4" fmla="*/ 0 w 21552"/>
              <a:gd name="T5" fmla="*/ 2147483647 h 21600"/>
              <a:gd name="T6" fmla="*/ 0 60000 65536"/>
              <a:gd name="T7" fmla="*/ 0 60000 65536"/>
              <a:gd name="T8" fmla="*/ 0 60000 65536"/>
            </a:gdLst>
            <a:ahLst/>
            <a:cxnLst>
              <a:cxn ang="T6">
                <a:pos x="T0" y="T1"/>
              </a:cxn>
              <a:cxn ang="T7">
                <a:pos x="T2" y="T3"/>
              </a:cxn>
              <a:cxn ang="T8">
                <a:pos x="T4" y="T5"/>
              </a:cxn>
            </a:cxnLst>
            <a:rect l="0" t="0" r="r" b="b"/>
            <a:pathLst>
              <a:path w="21552" h="21600" fill="none" extrusionOk="0">
                <a:moveTo>
                  <a:pt x="-1" y="0"/>
                </a:moveTo>
                <a:cubicBezTo>
                  <a:pt x="11373" y="0"/>
                  <a:pt x="20797" y="8818"/>
                  <a:pt x="21552" y="20166"/>
                </a:cubicBezTo>
              </a:path>
              <a:path w="21552" h="21600" stroke="0" extrusionOk="0">
                <a:moveTo>
                  <a:pt x="-1" y="0"/>
                </a:moveTo>
                <a:cubicBezTo>
                  <a:pt x="11373" y="0"/>
                  <a:pt x="20797" y="8818"/>
                  <a:pt x="21552" y="20166"/>
                </a:cubicBezTo>
                <a:lnTo>
                  <a:pt x="0" y="21600"/>
                </a:lnTo>
                <a:lnTo>
                  <a:pt x="-1"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6046" name="Arc 14"/>
          <p:cNvSpPr>
            <a:spLocks/>
          </p:cNvSpPr>
          <p:nvPr/>
        </p:nvSpPr>
        <p:spPr bwMode="auto">
          <a:xfrm rot="2699330" flipH="1">
            <a:off x="2792413" y="3298825"/>
            <a:ext cx="484187" cy="484188"/>
          </a:xfrm>
          <a:custGeom>
            <a:avLst/>
            <a:gdLst>
              <a:gd name="T0" fmla="*/ 0 w 21552"/>
              <a:gd name="T1" fmla="*/ 0 h 21600"/>
              <a:gd name="T2" fmla="*/ 2147483647 w 21552"/>
              <a:gd name="T3" fmla="*/ 2147483647 h 21600"/>
              <a:gd name="T4" fmla="*/ 0 w 21552"/>
              <a:gd name="T5" fmla="*/ 2147483647 h 21600"/>
              <a:gd name="T6" fmla="*/ 0 60000 65536"/>
              <a:gd name="T7" fmla="*/ 0 60000 65536"/>
              <a:gd name="T8" fmla="*/ 0 60000 65536"/>
            </a:gdLst>
            <a:ahLst/>
            <a:cxnLst>
              <a:cxn ang="T6">
                <a:pos x="T0" y="T1"/>
              </a:cxn>
              <a:cxn ang="T7">
                <a:pos x="T2" y="T3"/>
              </a:cxn>
              <a:cxn ang="T8">
                <a:pos x="T4" y="T5"/>
              </a:cxn>
            </a:cxnLst>
            <a:rect l="0" t="0" r="r" b="b"/>
            <a:pathLst>
              <a:path w="21552" h="21600" fill="none" extrusionOk="0">
                <a:moveTo>
                  <a:pt x="-1" y="0"/>
                </a:moveTo>
                <a:cubicBezTo>
                  <a:pt x="11373" y="0"/>
                  <a:pt x="20797" y="8818"/>
                  <a:pt x="21552" y="20166"/>
                </a:cubicBezTo>
              </a:path>
              <a:path w="21552" h="21600" stroke="0" extrusionOk="0">
                <a:moveTo>
                  <a:pt x="-1" y="0"/>
                </a:moveTo>
                <a:cubicBezTo>
                  <a:pt x="11373" y="0"/>
                  <a:pt x="20797" y="8818"/>
                  <a:pt x="21552" y="20166"/>
                </a:cubicBezTo>
                <a:lnTo>
                  <a:pt x="0" y="21600"/>
                </a:lnTo>
                <a:lnTo>
                  <a:pt x="-1"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3261" name="Picture 20" descr="Bag with gun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4889500"/>
            <a:ext cx="539750"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6039" name="Arc 7"/>
          <p:cNvSpPr>
            <a:spLocks/>
          </p:cNvSpPr>
          <p:nvPr/>
        </p:nvSpPr>
        <p:spPr bwMode="auto">
          <a:xfrm rot="12166787" flipH="1">
            <a:off x="2535238" y="4411663"/>
            <a:ext cx="603250" cy="603250"/>
          </a:xfrm>
          <a:custGeom>
            <a:avLst/>
            <a:gdLst>
              <a:gd name="T0" fmla="*/ 0 w 21552"/>
              <a:gd name="T1" fmla="*/ 0 h 21600"/>
              <a:gd name="T2" fmla="*/ 2147483647 w 21552"/>
              <a:gd name="T3" fmla="*/ 2147483647 h 21600"/>
              <a:gd name="T4" fmla="*/ 0 w 21552"/>
              <a:gd name="T5" fmla="*/ 2147483647 h 21600"/>
              <a:gd name="T6" fmla="*/ 0 60000 65536"/>
              <a:gd name="T7" fmla="*/ 0 60000 65536"/>
              <a:gd name="T8" fmla="*/ 0 60000 65536"/>
            </a:gdLst>
            <a:ahLst/>
            <a:cxnLst>
              <a:cxn ang="T6">
                <a:pos x="T0" y="T1"/>
              </a:cxn>
              <a:cxn ang="T7">
                <a:pos x="T2" y="T3"/>
              </a:cxn>
              <a:cxn ang="T8">
                <a:pos x="T4" y="T5"/>
              </a:cxn>
            </a:cxnLst>
            <a:rect l="0" t="0" r="r" b="b"/>
            <a:pathLst>
              <a:path w="21552" h="21600" fill="none" extrusionOk="0">
                <a:moveTo>
                  <a:pt x="-1" y="0"/>
                </a:moveTo>
                <a:cubicBezTo>
                  <a:pt x="11373" y="0"/>
                  <a:pt x="20797" y="8818"/>
                  <a:pt x="21552" y="20166"/>
                </a:cubicBezTo>
              </a:path>
              <a:path w="21552" h="21600" stroke="0" extrusionOk="0">
                <a:moveTo>
                  <a:pt x="-1" y="0"/>
                </a:moveTo>
                <a:cubicBezTo>
                  <a:pt x="11373" y="0"/>
                  <a:pt x="20797" y="8818"/>
                  <a:pt x="21552" y="20166"/>
                </a:cubicBezTo>
                <a:lnTo>
                  <a:pt x="0" y="21600"/>
                </a:lnTo>
                <a:lnTo>
                  <a:pt x="-1"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56047" name="Picture 15" descr="Data  R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750" y="3048000"/>
            <a:ext cx="3648075" cy="3281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6048" name="Picture 16" descr="Data  Ron transpar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0750" y="3048000"/>
            <a:ext cx="3648075" cy="3281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6" name="Picture 18" descr="SmartCart R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0750" y="970336"/>
            <a:ext cx="2736850" cy="2372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16143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6045"/>
                                        </p:tgtEl>
                                        <p:attrNameLst>
                                          <p:attrName>style.visibility</p:attrName>
                                        </p:attrNameLst>
                                      </p:cBhvr>
                                      <p:to>
                                        <p:strVal val="visible"/>
                                      </p:to>
                                    </p:set>
                                    <p:animEffect transition="in" filter="fade">
                                      <p:cBhvr>
                                        <p:cTn id="7" dur="500"/>
                                        <p:tgtEl>
                                          <p:spTgt spid="556045"/>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56043"/>
                                        </p:tgtEl>
                                        <p:attrNameLst>
                                          <p:attrName>style.visibility</p:attrName>
                                        </p:attrNameLst>
                                      </p:cBhvr>
                                      <p:to>
                                        <p:strVal val="visible"/>
                                      </p:to>
                                    </p:set>
                                    <p:animEffect transition="in" filter="fade">
                                      <p:cBhvr>
                                        <p:cTn id="11" dur="500"/>
                                        <p:tgtEl>
                                          <p:spTgt spid="556043"/>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56040"/>
                                        </p:tgtEl>
                                        <p:attrNameLst>
                                          <p:attrName>style.visibility</p:attrName>
                                        </p:attrNameLst>
                                      </p:cBhvr>
                                      <p:to>
                                        <p:strVal val="visible"/>
                                      </p:to>
                                    </p:set>
                                    <p:animEffect transition="in" filter="fade">
                                      <p:cBhvr>
                                        <p:cTn id="15" dur="500"/>
                                        <p:tgtEl>
                                          <p:spTgt spid="556040"/>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56038"/>
                                        </p:tgtEl>
                                        <p:attrNameLst>
                                          <p:attrName>style.visibility</p:attrName>
                                        </p:attrNameLst>
                                      </p:cBhvr>
                                      <p:to>
                                        <p:strVal val="visible"/>
                                      </p:to>
                                    </p:set>
                                    <p:animEffect transition="in" filter="fade">
                                      <p:cBhvr>
                                        <p:cTn id="19" dur="500"/>
                                        <p:tgtEl>
                                          <p:spTgt spid="556038"/>
                                        </p:tgtEl>
                                      </p:cBhvr>
                                    </p:animEffect>
                                  </p:childTnLst>
                                </p:cTn>
                              </p:par>
                            </p:childTnLst>
                          </p:cTn>
                        </p:par>
                        <p:par>
                          <p:cTn id="20" fill="hold" nodeType="after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56039"/>
                                        </p:tgtEl>
                                        <p:attrNameLst>
                                          <p:attrName>style.visibility</p:attrName>
                                        </p:attrNameLst>
                                      </p:cBhvr>
                                      <p:to>
                                        <p:strVal val="visible"/>
                                      </p:to>
                                    </p:set>
                                    <p:animEffect transition="in" filter="fade">
                                      <p:cBhvr>
                                        <p:cTn id="23" dur="500"/>
                                        <p:tgtEl>
                                          <p:spTgt spid="556039"/>
                                        </p:tgtEl>
                                      </p:cBhvr>
                                    </p:animEffect>
                                  </p:childTnLst>
                                </p:cTn>
                              </p:par>
                            </p:childTnLst>
                          </p:cTn>
                        </p:par>
                        <p:par>
                          <p:cTn id="24" fill="hold" nodeType="afterGroup">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56041"/>
                                        </p:tgtEl>
                                        <p:attrNameLst>
                                          <p:attrName>style.visibility</p:attrName>
                                        </p:attrNameLst>
                                      </p:cBhvr>
                                      <p:to>
                                        <p:strVal val="visible"/>
                                      </p:to>
                                    </p:set>
                                    <p:animEffect transition="in" filter="fade">
                                      <p:cBhvr>
                                        <p:cTn id="27" dur="500"/>
                                        <p:tgtEl>
                                          <p:spTgt spid="556041"/>
                                        </p:tgtEl>
                                      </p:cBhvr>
                                    </p:animEffect>
                                  </p:childTnLst>
                                </p:cTn>
                              </p:par>
                            </p:childTnLst>
                          </p:cTn>
                        </p:par>
                        <p:par>
                          <p:cTn id="28" fill="hold" nodeType="afterGroup">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556044"/>
                                        </p:tgtEl>
                                        <p:attrNameLst>
                                          <p:attrName>style.visibility</p:attrName>
                                        </p:attrNameLst>
                                      </p:cBhvr>
                                      <p:to>
                                        <p:strVal val="visible"/>
                                      </p:to>
                                    </p:set>
                                    <p:animEffect transition="in" filter="fade">
                                      <p:cBhvr>
                                        <p:cTn id="31" dur="500"/>
                                        <p:tgtEl>
                                          <p:spTgt spid="556044"/>
                                        </p:tgtEl>
                                      </p:cBhvr>
                                    </p:animEffect>
                                  </p:childTnLst>
                                </p:cTn>
                              </p:par>
                            </p:childTnLst>
                          </p:cTn>
                        </p:par>
                        <p:par>
                          <p:cTn id="32" fill="hold" nodeType="afterGroup">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556042"/>
                                        </p:tgtEl>
                                        <p:attrNameLst>
                                          <p:attrName>style.visibility</p:attrName>
                                        </p:attrNameLst>
                                      </p:cBhvr>
                                      <p:to>
                                        <p:strVal val="visible"/>
                                      </p:to>
                                    </p:set>
                                    <p:animEffect transition="in" filter="fade">
                                      <p:cBhvr>
                                        <p:cTn id="35" dur="500"/>
                                        <p:tgtEl>
                                          <p:spTgt spid="556042"/>
                                        </p:tgtEl>
                                      </p:cBhvr>
                                    </p:animEffect>
                                  </p:childTnLst>
                                </p:cTn>
                              </p:par>
                            </p:childTnLst>
                          </p:cTn>
                        </p:par>
                        <p:par>
                          <p:cTn id="36" fill="hold" nodeType="afterGroup">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556046"/>
                                        </p:tgtEl>
                                        <p:attrNameLst>
                                          <p:attrName>style.visibility</p:attrName>
                                        </p:attrNameLst>
                                      </p:cBhvr>
                                      <p:to>
                                        <p:strVal val="visible"/>
                                      </p:to>
                                    </p:set>
                                    <p:animEffect transition="in" filter="fade">
                                      <p:cBhvr>
                                        <p:cTn id="39" dur="500"/>
                                        <p:tgtEl>
                                          <p:spTgt spid="55604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nodeType="clickEffect">
                                  <p:stCondLst>
                                    <p:cond delay="0"/>
                                  </p:stCondLst>
                                  <p:childTnLst>
                                    <p:set>
                                      <p:cBhvr>
                                        <p:cTn id="43" dur="1" fill="hold">
                                          <p:stCondLst>
                                            <p:cond delay="0"/>
                                          </p:stCondLst>
                                        </p:cTn>
                                        <p:tgtEl>
                                          <p:spTgt spid="556047"/>
                                        </p:tgtEl>
                                        <p:attrNameLst>
                                          <p:attrName>style.visibility</p:attrName>
                                        </p:attrNameLst>
                                      </p:cBhvr>
                                      <p:to>
                                        <p:strVal val="visible"/>
                                      </p:to>
                                    </p:set>
                                    <p:animEffect transition="in" filter="wipe(left)">
                                      <p:cBhvr>
                                        <p:cTn id="44" dur="5000"/>
                                        <p:tgtEl>
                                          <p:spTgt spid="556047"/>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
                                        <p:tgtEl>
                                          <p:spTgt spid="556047"/>
                                        </p:tgtEl>
                                      </p:cBhvr>
                                    </p:animEffect>
                                    <p:set>
                                      <p:cBhvr>
                                        <p:cTn id="49" dur="1" fill="hold">
                                          <p:stCondLst>
                                            <p:cond delay="499"/>
                                          </p:stCondLst>
                                        </p:cTn>
                                        <p:tgtEl>
                                          <p:spTgt spid="556047"/>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556048"/>
                                        </p:tgtEl>
                                        <p:attrNameLst>
                                          <p:attrName>style.visibility</p:attrName>
                                        </p:attrNameLst>
                                      </p:cBhvr>
                                      <p:to>
                                        <p:strVal val="visible"/>
                                      </p:to>
                                    </p:set>
                                    <p:animEffect transition="in" filter="fade">
                                      <p:cBhvr>
                                        <p:cTn id="52" dur="500"/>
                                        <p:tgtEl>
                                          <p:spTgt spid="5560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038" grpId="0" animBg="1"/>
      <p:bldP spid="556040" grpId="0" animBg="1"/>
      <p:bldP spid="556041" grpId="0" animBg="1"/>
      <p:bldP spid="556042" grpId="0" animBg="1"/>
      <p:bldP spid="556043" grpId="0" animBg="1"/>
      <p:bldP spid="556044" grpId="0" animBg="1"/>
      <p:bldP spid="556045" grpId="0" animBg="1"/>
      <p:bldP spid="556046" grpId="0" animBg="1"/>
      <p:bldP spid="55603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5926" y="1161563"/>
            <a:ext cx="3816425" cy="5013920"/>
          </a:xfrm>
          <a:prstGeom prst="rect">
            <a:avLst/>
          </a:prstGeom>
          <a:effectLst>
            <a:outerShdw blurRad="50800" dist="38100" dir="2700000" algn="tl" rotWithShape="0">
              <a:prstClr val="black">
                <a:alpha val="40000"/>
              </a:prstClr>
            </a:outerShdw>
          </a:effectLst>
        </p:spPr>
      </p:pic>
      <p:sp>
        <p:nvSpPr>
          <p:cNvPr id="2" name="Title 1"/>
          <p:cNvSpPr>
            <a:spLocks noGrp="1"/>
          </p:cNvSpPr>
          <p:nvPr>
            <p:ph type="ctrTitle"/>
          </p:nvPr>
        </p:nvSpPr>
        <p:spPr/>
        <p:txBody>
          <a:bodyPr>
            <a:noAutofit/>
          </a:bodyPr>
          <a:lstStyle/>
          <a:p>
            <a:r>
              <a:rPr lang="en-CA" sz="3200" dirty="0"/>
              <a:t>GPR Capabilities</a:t>
            </a:r>
          </a:p>
        </p:txBody>
      </p:sp>
      <p:sp>
        <p:nvSpPr>
          <p:cNvPr id="4" name="Text Placeholder 3"/>
          <p:cNvSpPr>
            <a:spLocks noGrp="1"/>
          </p:cNvSpPr>
          <p:nvPr>
            <p:ph type="body" sz="half" idx="4294967295"/>
          </p:nvPr>
        </p:nvSpPr>
        <p:spPr>
          <a:xfrm>
            <a:off x="5759450" y="1700213"/>
            <a:ext cx="3384550" cy="2592387"/>
          </a:xfrm>
          <a:prstGeom prst="rect">
            <a:avLst/>
          </a:prstGeom>
        </p:spPr>
        <p:txBody>
          <a:bodyPr>
            <a:noAutofit/>
          </a:bodyPr>
          <a:lstStyle/>
          <a:p>
            <a:r>
              <a:rPr lang="en-CA" sz="2400" dirty="0"/>
              <a:t>GPR can tell that something is there because of the reflection of the waves.</a:t>
            </a:r>
          </a:p>
          <a:p>
            <a:endParaRPr lang="en-CA" sz="1000" dirty="0"/>
          </a:p>
          <a:p>
            <a:r>
              <a:rPr lang="en-CA" sz="2400" dirty="0"/>
              <a:t>GPR cannot identify exactly what the object is. </a:t>
            </a:r>
          </a:p>
          <a:p>
            <a:endParaRPr lang="en-CA" sz="2400" dirty="0"/>
          </a:p>
        </p:txBody>
      </p:sp>
      <p:pic>
        <p:nvPicPr>
          <p:cNvPr id="11" name="Picture 10"/>
          <p:cNvPicPr/>
          <p:nvPr/>
        </p:nvPicPr>
        <p:blipFill>
          <a:blip r:embed="rId4" cstate="print">
            <a:extLst>
              <a:ext uri="{28A0092B-C50C-407E-A947-70E740481C1C}">
                <a14:useLocalDpi xmlns:a14="http://schemas.microsoft.com/office/drawing/2010/main" val="0"/>
              </a:ext>
            </a:extLst>
          </a:blip>
          <a:stretch>
            <a:fillRect/>
          </a:stretch>
        </p:blipFill>
        <p:spPr>
          <a:xfrm>
            <a:off x="1655675" y="1295400"/>
            <a:ext cx="3600400" cy="474624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71989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556" y="1556793"/>
            <a:ext cx="8136904" cy="3600399"/>
          </a:xfrm>
          <a:prstGeom prst="rect">
            <a:avLst/>
          </a:prstGeom>
          <a:effectLst>
            <a:outerShdw blurRad="50800" dist="38100" dir="2700000" algn="tl" rotWithShape="0">
              <a:prstClr val="black">
                <a:alpha val="40000"/>
              </a:prstClr>
            </a:outerShdw>
          </a:effectLst>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808" y="1707483"/>
            <a:ext cx="1650512" cy="3305686"/>
          </a:xfrm>
          <a:prstGeom prst="rect">
            <a:avLst/>
          </a:prstGeom>
          <a:effectLst>
            <a:outerShdw blurRad="50800" dist="38100" dir="2700000" algn="tl" rotWithShape="0">
              <a:prstClr val="black">
                <a:alpha val="40000"/>
              </a:prstClr>
            </a:outerShdw>
          </a:effectLst>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39008" y="1707483"/>
            <a:ext cx="1650512" cy="3305686"/>
          </a:xfrm>
          <a:prstGeom prst="rect">
            <a:avLst/>
          </a:prstGeom>
          <a:effectLst>
            <a:outerShdw blurRad="50800" dist="38100" dir="2700000" algn="tl" rotWithShape="0">
              <a:prstClr val="black">
                <a:alpha val="40000"/>
              </a:prstClr>
            </a:outerShdw>
          </a:effectLst>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39208" y="1707491"/>
            <a:ext cx="1650512" cy="3305686"/>
          </a:xfrm>
          <a:prstGeom prst="rect">
            <a:avLst/>
          </a:prstGeom>
          <a:effectLst>
            <a:outerShdw blurRad="50800" dist="38100" dir="2700000" algn="tl" rotWithShape="0">
              <a:prstClr val="black">
                <a:alpha val="40000"/>
              </a:prstClr>
            </a:outerShdw>
          </a:effectLst>
        </p:spPr>
      </p:pic>
      <p:sp>
        <p:nvSpPr>
          <p:cNvPr id="3" name="Title 2"/>
          <p:cNvSpPr>
            <a:spLocks noGrp="1"/>
          </p:cNvSpPr>
          <p:nvPr>
            <p:ph type="ctrTitle"/>
          </p:nvPr>
        </p:nvSpPr>
        <p:spPr/>
        <p:txBody>
          <a:bodyPr/>
          <a:lstStyle/>
          <a:p>
            <a:r>
              <a:rPr lang="en-US" dirty="0"/>
              <a:t>Primary items</a:t>
            </a:r>
            <a:endParaRPr lang="en-CA" dirty="0"/>
          </a:p>
        </p:txBody>
      </p:sp>
      <p:sp>
        <p:nvSpPr>
          <p:cNvPr id="6" name="Text Placeholder 3"/>
          <p:cNvSpPr>
            <a:spLocks noGrp="1"/>
          </p:cNvSpPr>
          <p:nvPr>
            <p:ph idx="4294967295"/>
          </p:nvPr>
        </p:nvSpPr>
        <p:spPr>
          <a:xfrm>
            <a:off x="6096000" y="2362200"/>
            <a:ext cx="2520950" cy="2447925"/>
          </a:xfrm>
          <a:prstGeom prst="rect">
            <a:avLst/>
          </a:prstGeom>
          <a:effectLst/>
        </p:spPr>
        <p:txBody>
          <a:bodyPr>
            <a:noAutofit/>
          </a:bodyPr>
          <a:lstStyle/>
          <a:p>
            <a:pPr marL="0" indent="0">
              <a:buNone/>
            </a:pPr>
            <a:r>
              <a:rPr lang="en-CA" sz="2000" dirty="0"/>
              <a:t>Bodies</a:t>
            </a:r>
          </a:p>
          <a:p>
            <a:pPr marL="0" indent="0">
              <a:buNone/>
            </a:pPr>
            <a:r>
              <a:rPr lang="en-CA" sz="2000" dirty="0"/>
              <a:t>(in various stages</a:t>
            </a:r>
          </a:p>
          <a:p>
            <a:pPr marL="0" indent="0">
              <a:buNone/>
            </a:pPr>
            <a:r>
              <a:rPr lang="en-CA" sz="2000" dirty="0"/>
              <a:t>of decomposition)</a:t>
            </a:r>
          </a:p>
        </p:txBody>
      </p:sp>
    </p:spTree>
    <p:extLst>
      <p:ext uri="{BB962C8B-B14F-4D97-AF65-F5344CB8AC3E}">
        <p14:creationId xmlns:p14="http://schemas.microsoft.com/office/powerpoint/2010/main" val="15202142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400" y="1340768"/>
            <a:ext cx="8064896" cy="3600399"/>
          </a:xfrm>
          <a:prstGeom prst="rect">
            <a:avLst/>
          </a:prstGeom>
          <a:effectLst>
            <a:outerShdw blurRad="50800" dist="38100" dir="2700000" algn="tl" rotWithShape="0">
              <a:prstClr val="black">
                <a:alpha val="40000"/>
              </a:prstClr>
            </a:outerShdw>
          </a:effectLst>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097" y="1491458"/>
            <a:ext cx="1650511" cy="3305686"/>
          </a:xfrm>
          <a:prstGeom prst="rect">
            <a:avLst/>
          </a:prstGeom>
          <a:effectLst>
            <a:outerShdw blurRad="50800" dist="38100" dir="2700000" algn="tl" rotWithShape="0">
              <a:prstClr val="black">
                <a:alpha val="40000"/>
              </a:prstClr>
            </a:outerShdw>
          </a:effectLst>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6497" y="1491466"/>
            <a:ext cx="1650511" cy="3305686"/>
          </a:xfrm>
          <a:prstGeom prst="rect">
            <a:avLst/>
          </a:prstGeom>
          <a:effectLst>
            <a:outerShdw blurRad="50800" dist="38100" dir="2700000" algn="tl" rotWithShape="0">
              <a:prstClr val="black">
                <a:alpha val="40000"/>
              </a:prstClr>
            </a:outerShdw>
          </a:effectLst>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30625" y="1491466"/>
            <a:ext cx="1644476" cy="3293598"/>
          </a:xfrm>
          <a:prstGeom prst="rect">
            <a:avLst/>
          </a:prstGeom>
          <a:effectLst>
            <a:outerShdw blurRad="50800" dist="38100" dir="2700000" algn="tl" rotWithShape="0">
              <a:prstClr val="black">
                <a:alpha val="40000"/>
              </a:prstClr>
            </a:outerShdw>
          </a:effectLst>
        </p:spPr>
      </p:pic>
      <p:sp>
        <p:nvSpPr>
          <p:cNvPr id="2" name="Title 1"/>
          <p:cNvSpPr>
            <a:spLocks noGrp="1"/>
          </p:cNvSpPr>
          <p:nvPr>
            <p:ph type="ctrTitle"/>
          </p:nvPr>
        </p:nvSpPr>
        <p:spPr/>
        <p:txBody>
          <a:bodyPr/>
          <a:lstStyle/>
          <a:p>
            <a:r>
              <a:rPr lang="en-US" dirty="0"/>
              <a:t>Primary items</a:t>
            </a:r>
            <a:endParaRPr lang="en-CA" dirty="0"/>
          </a:p>
        </p:txBody>
      </p:sp>
      <p:sp>
        <p:nvSpPr>
          <p:cNvPr id="6" name="Text Placeholder 3"/>
          <p:cNvSpPr>
            <a:spLocks noGrp="1"/>
          </p:cNvSpPr>
          <p:nvPr>
            <p:ph idx="4294967295"/>
          </p:nvPr>
        </p:nvSpPr>
        <p:spPr>
          <a:xfrm>
            <a:off x="6274246" y="1929384"/>
            <a:ext cx="2305050" cy="2417762"/>
          </a:xfrm>
          <a:prstGeom prst="rect">
            <a:avLst/>
          </a:prstGeom>
          <a:effectLst/>
        </p:spPr>
        <p:txBody>
          <a:bodyPr>
            <a:noAutofit/>
          </a:bodyPr>
          <a:lstStyle/>
          <a:p>
            <a:pPr marL="0" indent="0">
              <a:buNone/>
            </a:pPr>
            <a:r>
              <a:rPr lang="en-CA" sz="2000" dirty="0"/>
              <a:t>Underground Storage</a:t>
            </a:r>
          </a:p>
          <a:p>
            <a:pPr marL="0" indent="0">
              <a:buNone/>
            </a:pPr>
            <a:r>
              <a:rPr lang="en-US" sz="2000" dirty="0"/>
              <a:t>Containers</a:t>
            </a:r>
            <a:endParaRPr lang="en-CA" sz="2000" dirty="0"/>
          </a:p>
          <a:p>
            <a:pPr marL="0" indent="0">
              <a:buNone/>
            </a:pPr>
            <a:r>
              <a:rPr lang="en-CA" sz="2000" dirty="0"/>
              <a:t>(metal, plastic, concrete, wood)</a:t>
            </a:r>
          </a:p>
        </p:txBody>
      </p:sp>
    </p:spTree>
    <p:extLst>
      <p:ext uri="{BB962C8B-B14F-4D97-AF65-F5344CB8AC3E}">
        <p14:creationId xmlns:p14="http://schemas.microsoft.com/office/powerpoint/2010/main" val="3201974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608" y="1340768"/>
            <a:ext cx="7776864" cy="3600399"/>
          </a:xfrm>
          <a:prstGeom prst="rect">
            <a:avLst/>
          </a:prstGeom>
          <a:effectLst>
            <a:outerShdw blurRad="50800" dist="38100" dir="2700000" algn="tl" rotWithShape="0">
              <a:prstClr val="black">
                <a:alpha val="40000"/>
              </a:prstClr>
            </a:outerShdw>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7624" y="1491889"/>
            <a:ext cx="5256584" cy="3298157"/>
          </a:xfrm>
          <a:prstGeom prst="rect">
            <a:avLst/>
          </a:prstGeom>
          <a:effectLst>
            <a:outerShdw blurRad="50800" dist="38100" dir="2700000" algn="tl" rotWithShape="0">
              <a:prstClr val="black">
                <a:alpha val="40000"/>
              </a:prstClr>
            </a:outerShdw>
          </a:effectLst>
        </p:spPr>
      </p:pic>
      <p:sp>
        <p:nvSpPr>
          <p:cNvPr id="3" name="Title 2"/>
          <p:cNvSpPr>
            <a:spLocks noGrp="1"/>
          </p:cNvSpPr>
          <p:nvPr>
            <p:ph type="ctrTitle"/>
          </p:nvPr>
        </p:nvSpPr>
        <p:spPr/>
        <p:txBody>
          <a:bodyPr/>
          <a:lstStyle/>
          <a:p>
            <a:r>
              <a:rPr lang="en-US" dirty="0"/>
              <a:t>Primary items</a:t>
            </a:r>
            <a:endParaRPr lang="en-CA" dirty="0"/>
          </a:p>
        </p:txBody>
      </p:sp>
      <p:sp>
        <p:nvSpPr>
          <p:cNvPr id="6" name="Text Placeholder 3"/>
          <p:cNvSpPr>
            <a:spLocks noGrp="1"/>
          </p:cNvSpPr>
          <p:nvPr>
            <p:ph idx="4294967295"/>
          </p:nvPr>
        </p:nvSpPr>
        <p:spPr>
          <a:xfrm>
            <a:off x="6832600" y="2220913"/>
            <a:ext cx="2311400" cy="1841500"/>
          </a:xfrm>
          <a:prstGeom prst="rect">
            <a:avLst/>
          </a:prstGeom>
          <a:effectLst/>
        </p:spPr>
        <p:txBody>
          <a:bodyPr>
            <a:noAutofit/>
          </a:bodyPr>
          <a:lstStyle/>
          <a:p>
            <a:pPr marL="0" indent="0">
              <a:buNone/>
            </a:pPr>
            <a:r>
              <a:rPr lang="en-US" sz="2400" dirty="0">
                <a:solidFill>
                  <a:srgbClr val="001A53"/>
                </a:solidFill>
              </a:rPr>
              <a:t>Weapons</a:t>
            </a:r>
            <a:endParaRPr lang="en-CA" sz="2400" dirty="0">
              <a:solidFill>
                <a:srgbClr val="001A53"/>
              </a:solidFill>
            </a:endParaRPr>
          </a:p>
          <a:p>
            <a:pPr marL="0" indent="0">
              <a:buNone/>
            </a:pPr>
            <a:r>
              <a:rPr lang="en-CA" sz="2400" dirty="0">
                <a:solidFill>
                  <a:schemeClr val="tx2">
                    <a:lumMod val="60000"/>
                    <a:lumOff val="40000"/>
                  </a:schemeClr>
                </a:solidFill>
              </a:rPr>
              <a:t>(metal, plastic, wood)</a:t>
            </a:r>
            <a:endParaRPr lang="en-CA" sz="1100" dirty="0">
              <a:solidFill>
                <a:schemeClr val="tx2">
                  <a:lumMod val="60000"/>
                  <a:lumOff val="40000"/>
                </a:schemeClr>
              </a:solidFill>
            </a:endParaRPr>
          </a:p>
        </p:txBody>
      </p:sp>
    </p:spTree>
    <p:extLst>
      <p:ext uri="{BB962C8B-B14F-4D97-AF65-F5344CB8AC3E}">
        <p14:creationId xmlns:p14="http://schemas.microsoft.com/office/powerpoint/2010/main" val="1344995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898" y="1378868"/>
            <a:ext cx="7499177" cy="4107532"/>
          </a:xfrm>
          <a:prstGeom prst="rect">
            <a:avLst/>
          </a:prstGeom>
          <a:effectLst>
            <a:outerShdw blurRad="50800" dist="38100" dir="2700000" algn="tl" rotWithShape="0">
              <a:prstClr val="black">
                <a:alpha val="40000"/>
              </a:prstClr>
            </a:outerShdw>
          </a:effectLst>
        </p:spPr>
      </p:pic>
      <p:sp>
        <p:nvSpPr>
          <p:cNvPr id="3" name="Title 2"/>
          <p:cNvSpPr>
            <a:spLocks noGrp="1"/>
          </p:cNvSpPr>
          <p:nvPr>
            <p:ph type="ctrTitle"/>
          </p:nvPr>
        </p:nvSpPr>
        <p:spPr/>
        <p:txBody>
          <a:bodyPr/>
          <a:lstStyle/>
          <a:p>
            <a:r>
              <a:rPr lang="en-US" dirty="0"/>
              <a:t>Primary items</a:t>
            </a:r>
            <a:endParaRPr lang="en-CA" dirty="0"/>
          </a:p>
        </p:txBody>
      </p:sp>
      <p:sp>
        <p:nvSpPr>
          <p:cNvPr id="6" name="Text Placeholder 3"/>
          <p:cNvSpPr>
            <a:spLocks noGrp="1"/>
          </p:cNvSpPr>
          <p:nvPr>
            <p:ph idx="4294967295"/>
          </p:nvPr>
        </p:nvSpPr>
        <p:spPr>
          <a:xfrm>
            <a:off x="6442075" y="2247900"/>
            <a:ext cx="2016125" cy="647700"/>
          </a:xfrm>
          <a:prstGeom prst="rect">
            <a:avLst/>
          </a:prstGeom>
          <a:effectLst/>
        </p:spPr>
        <p:txBody>
          <a:bodyPr>
            <a:noAutofit/>
          </a:bodyPr>
          <a:lstStyle/>
          <a:p>
            <a:pPr marL="0" indent="0" algn="ctr">
              <a:buNone/>
            </a:pPr>
            <a:r>
              <a:rPr lang="en-US" sz="2400" dirty="0">
                <a:solidFill>
                  <a:srgbClr val="001A53"/>
                </a:solidFill>
              </a:rPr>
              <a:t>Tunnels</a:t>
            </a:r>
            <a:endParaRPr lang="en-CA" sz="2400" dirty="0">
              <a:solidFill>
                <a:srgbClr val="001A53"/>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152" y="1414828"/>
            <a:ext cx="5438775"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7803054"/>
      </p:ext>
    </p:extLst>
  </p:cSld>
  <p:clrMapOvr>
    <a:masterClrMapping/>
  </p:clrMapOvr>
</p:sld>
</file>

<file path=ppt/theme/theme1.xml><?xml version="1.0" encoding="utf-8"?>
<a:theme xmlns:a="http://schemas.openxmlformats.org/drawingml/2006/main" name="GPR Forensic-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owerPoint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GPR Forensic-template</Template>
  <TotalTime>694</TotalTime>
  <Words>1216</Words>
  <Application>Microsoft Office PowerPoint</Application>
  <PresentationFormat>On-screen Show (4:3)</PresentationFormat>
  <Paragraphs>159</Paragraphs>
  <Slides>35</Slides>
  <Notes>24</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35</vt:i4>
      </vt:variant>
    </vt:vector>
  </HeadingPairs>
  <TitlesOfParts>
    <vt:vector size="44" baseType="lpstr">
      <vt:lpstr>Arial</vt:lpstr>
      <vt:lpstr>Arial Narrow</vt:lpstr>
      <vt:lpstr>AvantGarde Md BT</vt:lpstr>
      <vt:lpstr>Bell Gothic Std Black</vt:lpstr>
      <vt:lpstr>Bell Gothic Std Light</vt:lpstr>
      <vt:lpstr>Calibri</vt:lpstr>
      <vt:lpstr>Verdana</vt:lpstr>
      <vt:lpstr>GPR Forensic-template</vt:lpstr>
      <vt:lpstr>PowerPoint Presentation</vt:lpstr>
      <vt:lpstr>PowerPoint Presentation</vt:lpstr>
      <vt:lpstr>PowerPoint Presentation</vt:lpstr>
      <vt:lpstr>GPR works like a Fish-finder</vt:lpstr>
      <vt:lpstr>GPR Images  the Subsurface</vt:lpstr>
      <vt:lpstr>GPR Capabilities</vt:lpstr>
      <vt:lpstr>Primary items</vt:lpstr>
      <vt:lpstr>Primary items</vt:lpstr>
      <vt:lpstr>Primary items</vt:lpstr>
      <vt:lpstr>Primary items</vt:lpstr>
      <vt:lpstr>Secondary items</vt:lpstr>
      <vt:lpstr>Impossible items</vt:lpstr>
      <vt:lpstr>GPR Limitations: </vt:lpstr>
      <vt:lpstr>FINDAR GPR</vt:lpstr>
      <vt:lpstr>FINDAR Data Collection</vt:lpstr>
      <vt:lpstr>Point Targets Produce Hyperbolas</vt:lpstr>
      <vt:lpstr>Line Search</vt:lpstr>
      <vt:lpstr>Line Search</vt:lpstr>
      <vt:lpstr>Grid Search</vt:lpstr>
      <vt:lpstr>Collect multiple cross-sections  in a grid</vt:lpstr>
      <vt:lpstr>Depth Slices</vt:lpstr>
      <vt:lpstr>GPR Case Studies</vt:lpstr>
      <vt:lpstr>Graveyard mapping</vt:lpstr>
      <vt:lpstr>Graveyard Mapping</vt:lpstr>
      <vt:lpstr>Test Site</vt:lpstr>
      <vt:lpstr>Clandestine Burials</vt:lpstr>
      <vt:lpstr>Buried Pig at 0.5 m deep</vt:lpstr>
      <vt:lpstr>Disturbed Soil / Clandestine Burial</vt:lpstr>
      <vt:lpstr>Clandestine burial</vt:lpstr>
      <vt:lpstr>Forensic Anomalies</vt:lpstr>
      <vt:lpstr>Zoom In </vt:lpstr>
      <vt:lpstr>Suspicious area under concrete slab</vt:lpstr>
      <vt:lpstr>Suspicious area under concrete slab</vt:lpstr>
      <vt:lpstr>GPR Summary</vt:lpstr>
      <vt:lpstr>Questions and Discussion </vt:lpstr>
      <vt:lpstr>Thank you for attending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Summers</dc:creator>
  <cp:lastModifiedBy>Greg Johnston</cp:lastModifiedBy>
  <cp:revision>61</cp:revision>
  <cp:lastPrinted>2013-10-22T14:45:07Z</cp:lastPrinted>
  <dcterms:created xsi:type="dcterms:W3CDTF">2015-06-15T20:57:08Z</dcterms:created>
  <dcterms:modified xsi:type="dcterms:W3CDTF">2019-10-24T14:59:33Z</dcterms:modified>
</cp:coreProperties>
</file>